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C1D07-15A0-4C92-914A-ACB4E6D36357}" type="datetimeFigureOut">
              <a:rPr lang="en-US" smtClean="0"/>
              <a:t>6/27/2012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5C0C4-C83D-4D9E-9ADC-9726D9BAAA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C1D07-15A0-4C92-914A-ACB4E6D36357}" type="datetimeFigureOut">
              <a:rPr lang="en-US" smtClean="0"/>
              <a:t>6/27/2012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5C0C4-C83D-4D9E-9ADC-9726D9BAAA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C1D07-15A0-4C92-914A-ACB4E6D36357}" type="datetimeFigureOut">
              <a:rPr lang="en-US" smtClean="0"/>
              <a:t>6/27/2012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5C0C4-C83D-4D9E-9ADC-9726D9BAAA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C1D07-15A0-4C92-914A-ACB4E6D36357}" type="datetimeFigureOut">
              <a:rPr lang="en-US" smtClean="0"/>
              <a:t>6/27/2012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5C0C4-C83D-4D9E-9ADC-9726D9BAAA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C1D07-15A0-4C92-914A-ACB4E6D36357}" type="datetimeFigureOut">
              <a:rPr lang="en-US" smtClean="0"/>
              <a:t>6/27/2012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5C0C4-C83D-4D9E-9ADC-9726D9BAAA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C1D07-15A0-4C92-914A-ACB4E6D36357}" type="datetimeFigureOut">
              <a:rPr lang="en-US" smtClean="0"/>
              <a:t>6/27/2012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5C0C4-C83D-4D9E-9ADC-9726D9BAAA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C1D07-15A0-4C92-914A-ACB4E6D36357}" type="datetimeFigureOut">
              <a:rPr lang="en-US" smtClean="0"/>
              <a:t>6/27/2012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5C0C4-C83D-4D9E-9ADC-9726D9BAAA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C1D07-15A0-4C92-914A-ACB4E6D36357}" type="datetimeFigureOut">
              <a:rPr lang="en-US" smtClean="0"/>
              <a:t>6/27/2012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5C0C4-C83D-4D9E-9ADC-9726D9BAAA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C1D07-15A0-4C92-914A-ACB4E6D36357}" type="datetimeFigureOut">
              <a:rPr lang="en-US" smtClean="0"/>
              <a:t>6/27/2012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5C0C4-C83D-4D9E-9ADC-9726D9BAAA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C1D07-15A0-4C92-914A-ACB4E6D36357}" type="datetimeFigureOut">
              <a:rPr lang="en-US" smtClean="0"/>
              <a:t>6/27/2012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5C0C4-C83D-4D9E-9ADC-9726D9BAAA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C1D07-15A0-4C92-914A-ACB4E6D36357}" type="datetimeFigureOut">
              <a:rPr lang="en-US" smtClean="0"/>
              <a:t>6/27/2012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5C0C4-C83D-4D9E-9ADC-9726D9BAAA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AC1D07-15A0-4C92-914A-ACB4E6D36357}" type="datetimeFigureOut">
              <a:rPr lang="en-US" smtClean="0"/>
              <a:t>6/27/2012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25C0C4-C83D-4D9E-9ADC-9726D9BAAA1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438400"/>
            <a:ext cx="7772400" cy="1470025"/>
          </a:xfrm>
        </p:spPr>
        <p:txBody>
          <a:bodyPr/>
          <a:lstStyle/>
          <a:p>
            <a:r>
              <a:rPr lang="en-US" dirty="0" smtClean="0"/>
              <a:t>RESEP MEMBUAT PUDING SAUS JERUK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76400"/>
            <a:ext cx="8229600" cy="59737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1600" dirty="0" err="1"/>
              <a:t>Hai</a:t>
            </a:r>
            <a:r>
              <a:rPr lang="en-US" sz="1600" dirty="0"/>
              <a:t>, </a:t>
            </a:r>
            <a:r>
              <a:rPr lang="en-US" sz="1600" dirty="0" err="1"/>
              <a:t>sekarang</a:t>
            </a:r>
            <a:r>
              <a:rPr lang="en-US" sz="1600" dirty="0"/>
              <a:t> </a:t>
            </a:r>
            <a:r>
              <a:rPr lang="en-US" sz="1600" dirty="0" err="1"/>
              <a:t>nih</a:t>
            </a:r>
            <a:r>
              <a:rPr lang="en-US" sz="1600" dirty="0"/>
              <a:t> </a:t>
            </a:r>
            <a:r>
              <a:rPr lang="en-US" sz="1600" dirty="0" err="1"/>
              <a:t>udah</a:t>
            </a:r>
            <a:r>
              <a:rPr lang="en-US" sz="1600" dirty="0"/>
              <a:t> </a:t>
            </a:r>
            <a:r>
              <a:rPr lang="en-US" sz="1600" dirty="0" err="1"/>
              <a:t>mau</a:t>
            </a:r>
            <a:r>
              <a:rPr lang="en-US" sz="1600" dirty="0"/>
              <a:t> </a:t>
            </a:r>
            <a:r>
              <a:rPr lang="en-US" sz="1600" dirty="0" err="1"/>
              <a:t>menuju</a:t>
            </a:r>
            <a:r>
              <a:rPr lang="en-US" sz="1600" dirty="0"/>
              <a:t> </a:t>
            </a:r>
            <a:r>
              <a:rPr lang="en-US" sz="1600" dirty="0" err="1"/>
              <a:t>bulan</a:t>
            </a:r>
            <a:r>
              <a:rPr lang="en-US" sz="1600" dirty="0"/>
              <a:t> </a:t>
            </a:r>
            <a:r>
              <a:rPr lang="en-US" sz="1600" dirty="0" err="1"/>
              <a:t>suci</a:t>
            </a:r>
            <a:r>
              <a:rPr lang="en-US" sz="1600" dirty="0"/>
              <a:t> </a:t>
            </a:r>
            <a:r>
              <a:rPr lang="en-US" sz="1600" dirty="0" err="1"/>
              <a:t>Ramadhan</a:t>
            </a:r>
            <a:r>
              <a:rPr lang="en-US" sz="1600" dirty="0"/>
              <a:t>. </a:t>
            </a:r>
            <a:r>
              <a:rPr lang="en-US" sz="1600" dirty="0" err="1"/>
              <a:t>Dimana</a:t>
            </a:r>
            <a:r>
              <a:rPr lang="en-US" sz="1600" dirty="0"/>
              <a:t> </a:t>
            </a:r>
            <a:r>
              <a:rPr lang="en-US" sz="1600" dirty="0" err="1"/>
              <a:t>kita</a:t>
            </a:r>
            <a:r>
              <a:rPr lang="en-US" sz="1600" dirty="0"/>
              <a:t> </a:t>
            </a:r>
            <a:r>
              <a:rPr lang="en-US" sz="1600" dirty="0" err="1"/>
              <a:t>harus</a:t>
            </a:r>
            <a:r>
              <a:rPr lang="en-US" sz="1600" dirty="0"/>
              <a:t> </a:t>
            </a:r>
            <a:r>
              <a:rPr lang="en-US" sz="1600" dirty="0" err="1"/>
              <a:t>menahan</a:t>
            </a:r>
            <a:r>
              <a:rPr lang="en-US" sz="1600" dirty="0"/>
              <a:t> </a:t>
            </a:r>
            <a:r>
              <a:rPr lang="en-US" sz="1600" dirty="0" err="1"/>
              <a:t>segala</a:t>
            </a:r>
            <a:r>
              <a:rPr lang="en-US" sz="1600" dirty="0"/>
              <a:t> </a:t>
            </a:r>
            <a:endParaRPr lang="en-US" sz="1600" dirty="0" smtClean="0"/>
          </a:p>
          <a:p>
            <a:pPr>
              <a:buNone/>
            </a:pPr>
            <a:r>
              <a:rPr lang="en-US" sz="1600" dirty="0" err="1" smtClean="0"/>
              <a:t>hawa</a:t>
            </a:r>
            <a:r>
              <a:rPr lang="en-US" sz="1600" dirty="0" smtClean="0"/>
              <a:t> </a:t>
            </a:r>
            <a:r>
              <a:rPr lang="en-US" sz="1600" dirty="0" err="1"/>
              <a:t>nafsu</a:t>
            </a:r>
            <a:r>
              <a:rPr lang="en-US" sz="1600" dirty="0"/>
              <a:t> </a:t>
            </a:r>
            <a:r>
              <a:rPr lang="en-US" sz="1600" dirty="0" err="1"/>
              <a:t>kita</a:t>
            </a:r>
            <a:r>
              <a:rPr lang="en-US" sz="1600" dirty="0"/>
              <a:t> </a:t>
            </a:r>
            <a:r>
              <a:rPr lang="en-US" sz="1600" dirty="0" err="1"/>
              <a:t>selam</a:t>
            </a:r>
            <a:r>
              <a:rPr lang="en-US" sz="1600" dirty="0"/>
              <a:t> </a:t>
            </a:r>
            <a:r>
              <a:rPr lang="en-US" sz="1600" dirty="0" err="1"/>
              <a:t>ada</a:t>
            </a:r>
            <a:r>
              <a:rPr lang="en-US" sz="1600" dirty="0"/>
              <a:t> </a:t>
            </a:r>
            <a:r>
              <a:rPr lang="en-US" sz="1600" dirty="0" err="1"/>
              <a:t>di</a:t>
            </a:r>
            <a:r>
              <a:rPr lang="en-US" sz="1600" dirty="0"/>
              <a:t> </a:t>
            </a:r>
            <a:r>
              <a:rPr lang="en-US" sz="1600" dirty="0" err="1"/>
              <a:t>Bulan</a:t>
            </a:r>
            <a:r>
              <a:rPr lang="en-US" sz="1600" dirty="0"/>
              <a:t> </a:t>
            </a:r>
            <a:r>
              <a:rPr lang="en-US" sz="1600" dirty="0" err="1"/>
              <a:t>suci</a:t>
            </a:r>
            <a:r>
              <a:rPr lang="en-US" sz="1600" dirty="0"/>
              <a:t> </a:t>
            </a:r>
            <a:r>
              <a:rPr lang="en-US" sz="1600" dirty="0" err="1"/>
              <a:t>Ramadhan</a:t>
            </a:r>
            <a:r>
              <a:rPr lang="en-US" sz="1600" dirty="0"/>
              <a:t>. Dan </a:t>
            </a:r>
            <a:r>
              <a:rPr lang="en-US" sz="1600" dirty="0" err="1"/>
              <a:t>kita</a:t>
            </a:r>
            <a:r>
              <a:rPr lang="en-US" sz="1600" dirty="0"/>
              <a:t> </a:t>
            </a:r>
            <a:r>
              <a:rPr lang="en-US" sz="1600" dirty="0" err="1"/>
              <a:t>juga</a:t>
            </a:r>
            <a:r>
              <a:rPr lang="en-US" sz="1600" dirty="0"/>
              <a:t> </a:t>
            </a:r>
            <a:r>
              <a:rPr lang="en-US" sz="1600" dirty="0" err="1"/>
              <a:t>harus</a:t>
            </a:r>
            <a:r>
              <a:rPr lang="en-US" sz="1600" dirty="0"/>
              <a:t> </a:t>
            </a:r>
            <a:r>
              <a:rPr lang="en-US" sz="1600" dirty="0" err="1"/>
              <a:t>menahan</a:t>
            </a:r>
            <a:r>
              <a:rPr lang="en-US" sz="1600" dirty="0"/>
              <a:t> </a:t>
            </a:r>
            <a:r>
              <a:rPr lang="en-US" sz="1600" dirty="0" err="1"/>
              <a:t>lapar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haus</a:t>
            </a:r>
            <a:r>
              <a:rPr lang="en-US" sz="1600" dirty="0"/>
              <a:t> </a:t>
            </a:r>
            <a:endParaRPr lang="en-US" sz="1600" dirty="0" smtClean="0"/>
          </a:p>
          <a:p>
            <a:pPr>
              <a:buNone/>
            </a:pPr>
            <a:r>
              <a:rPr lang="en-US" sz="1600" dirty="0" err="1" smtClean="0"/>
              <a:t>kita</a:t>
            </a:r>
            <a:r>
              <a:rPr lang="en-US" sz="1600" dirty="0" smtClean="0"/>
              <a:t> </a:t>
            </a:r>
            <a:r>
              <a:rPr lang="en-US" sz="1600" dirty="0" err="1"/>
              <a:t>nih</a:t>
            </a:r>
            <a:r>
              <a:rPr lang="en-US" sz="1600" dirty="0"/>
              <a:t>. Nah </a:t>
            </a:r>
            <a:r>
              <a:rPr lang="en-US" sz="1600" dirty="0" err="1"/>
              <a:t>biasanya</a:t>
            </a:r>
            <a:r>
              <a:rPr lang="en-US" sz="1600" dirty="0"/>
              <a:t> </a:t>
            </a:r>
            <a:r>
              <a:rPr lang="en-US" sz="1600" dirty="0" err="1"/>
              <a:t>di</a:t>
            </a:r>
            <a:r>
              <a:rPr lang="en-US" sz="1600" dirty="0"/>
              <a:t> </a:t>
            </a:r>
            <a:r>
              <a:rPr lang="en-US" sz="1600" dirty="0" err="1"/>
              <a:t>bulan</a:t>
            </a:r>
            <a:r>
              <a:rPr lang="en-US" sz="1600" dirty="0"/>
              <a:t> </a:t>
            </a:r>
            <a:r>
              <a:rPr lang="en-US" sz="1600" dirty="0" err="1"/>
              <a:t>Ramadhan</a:t>
            </a:r>
            <a:r>
              <a:rPr lang="en-US" sz="1600" dirty="0"/>
              <a:t> </a:t>
            </a:r>
            <a:r>
              <a:rPr lang="en-US" sz="1600" dirty="0" err="1"/>
              <a:t>waktu</a:t>
            </a:r>
            <a:r>
              <a:rPr lang="en-US" sz="1600" dirty="0"/>
              <a:t> </a:t>
            </a:r>
            <a:r>
              <a:rPr lang="en-US" sz="1600" dirty="0" err="1"/>
              <a:t>berbuka</a:t>
            </a:r>
            <a:r>
              <a:rPr lang="en-US" sz="1600" dirty="0"/>
              <a:t> </a:t>
            </a:r>
            <a:r>
              <a:rPr lang="en-US" sz="1600" dirty="0" err="1"/>
              <a:t>puasa</a:t>
            </a:r>
            <a:r>
              <a:rPr lang="en-US" sz="1600" dirty="0"/>
              <a:t> </a:t>
            </a:r>
            <a:r>
              <a:rPr lang="en-US" sz="1600" dirty="0" err="1"/>
              <a:t>menjadi</a:t>
            </a:r>
            <a:r>
              <a:rPr lang="en-US" sz="1600" dirty="0"/>
              <a:t> </a:t>
            </a:r>
            <a:r>
              <a:rPr lang="en-US" sz="1600" dirty="0" err="1"/>
              <a:t>satu</a:t>
            </a:r>
            <a:r>
              <a:rPr lang="en-US" sz="1600" dirty="0"/>
              <a:t> </a:t>
            </a:r>
            <a:r>
              <a:rPr lang="en-US" sz="1600" dirty="0" err="1"/>
              <a:t>waktu</a:t>
            </a:r>
            <a:r>
              <a:rPr lang="en-US" sz="1600" dirty="0"/>
              <a:t> yang paling </a:t>
            </a:r>
            <a:endParaRPr lang="en-US" sz="1600" dirty="0" smtClean="0"/>
          </a:p>
          <a:p>
            <a:pPr>
              <a:buNone/>
            </a:pPr>
            <a:r>
              <a:rPr lang="en-US" sz="1600" dirty="0" err="1" smtClean="0"/>
              <a:t>ditunggu-tunggu</a:t>
            </a:r>
            <a:r>
              <a:rPr lang="en-US" sz="1600" dirty="0" smtClean="0"/>
              <a:t> </a:t>
            </a:r>
            <a:r>
              <a:rPr lang="en-US" sz="1600" dirty="0" err="1"/>
              <a:t>oleh</a:t>
            </a:r>
            <a:r>
              <a:rPr lang="en-US" sz="1600" dirty="0"/>
              <a:t> </a:t>
            </a:r>
            <a:r>
              <a:rPr lang="en-US" sz="1600" dirty="0" err="1"/>
              <a:t>setiap</a:t>
            </a:r>
            <a:r>
              <a:rPr lang="en-US" sz="1600" dirty="0"/>
              <a:t> </a:t>
            </a:r>
            <a:r>
              <a:rPr lang="en-US" sz="1600" dirty="0" err="1"/>
              <a:t>orang</a:t>
            </a:r>
            <a:r>
              <a:rPr lang="en-US" sz="1600" dirty="0"/>
              <a:t> yang </a:t>
            </a:r>
            <a:r>
              <a:rPr lang="en-US" sz="1600" dirty="0" err="1"/>
              <a:t>sedang</a:t>
            </a:r>
            <a:r>
              <a:rPr lang="en-US" sz="1600" dirty="0"/>
              <a:t> </a:t>
            </a:r>
            <a:r>
              <a:rPr lang="en-US" sz="1600" dirty="0" err="1"/>
              <a:t>menjalankannya</a:t>
            </a:r>
            <a:r>
              <a:rPr lang="en-US" sz="1600" dirty="0"/>
              <a:t>. </a:t>
            </a:r>
            <a:r>
              <a:rPr lang="en-US" sz="1600" dirty="0" err="1"/>
              <a:t>Biasanya</a:t>
            </a:r>
            <a:r>
              <a:rPr lang="en-US" sz="1600" dirty="0"/>
              <a:t> pula </a:t>
            </a: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saat</a:t>
            </a:r>
            <a:r>
              <a:rPr lang="en-US" sz="1600" dirty="0"/>
              <a:t> </a:t>
            </a:r>
            <a:endParaRPr lang="en-US" sz="1600" dirty="0" smtClean="0"/>
          </a:p>
          <a:p>
            <a:pPr>
              <a:buNone/>
            </a:pPr>
            <a:r>
              <a:rPr lang="en-US" sz="1600" dirty="0" err="1" smtClean="0"/>
              <a:t>berbuka</a:t>
            </a:r>
            <a:r>
              <a:rPr lang="en-US" sz="1600" dirty="0" smtClean="0"/>
              <a:t> </a:t>
            </a:r>
            <a:r>
              <a:rPr lang="en-US" sz="1600" dirty="0" err="1"/>
              <a:t>puasa</a:t>
            </a:r>
            <a:r>
              <a:rPr lang="en-US" sz="1600" dirty="0"/>
              <a:t> </a:t>
            </a:r>
            <a:r>
              <a:rPr lang="en-US" sz="1600" dirty="0" err="1"/>
              <a:t>selalu</a:t>
            </a:r>
            <a:r>
              <a:rPr lang="en-US" sz="1600" dirty="0"/>
              <a:t> </a:t>
            </a:r>
            <a:r>
              <a:rPr lang="en-US" sz="1600" dirty="0" err="1"/>
              <a:t>dihidangkan</a:t>
            </a:r>
            <a:r>
              <a:rPr lang="en-US" sz="1600" dirty="0"/>
              <a:t> </a:t>
            </a:r>
            <a:r>
              <a:rPr lang="en-US" sz="1600" dirty="0" err="1"/>
              <a:t>berbagai</a:t>
            </a:r>
            <a:r>
              <a:rPr lang="en-US" sz="1600" dirty="0"/>
              <a:t> </a:t>
            </a:r>
            <a:r>
              <a:rPr lang="en-US" sz="1600" dirty="0" err="1"/>
              <a:t>macam</a:t>
            </a:r>
            <a:r>
              <a:rPr lang="en-US" sz="1600" dirty="0"/>
              <a:t> </a:t>
            </a:r>
            <a:r>
              <a:rPr lang="en-US" sz="1600" dirty="0" err="1"/>
              <a:t>makanan</a:t>
            </a:r>
            <a:r>
              <a:rPr lang="en-US" sz="1600" dirty="0"/>
              <a:t> yang </a:t>
            </a:r>
            <a:r>
              <a:rPr lang="en-US" sz="1600" dirty="0" err="1"/>
              <a:t>ueenaaak</a:t>
            </a:r>
            <a:r>
              <a:rPr lang="en-US" sz="1600" dirty="0"/>
              <a:t>. </a:t>
            </a:r>
            <a:r>
              <a:rPr lang="en-US" sz="1600" dirty="0" err="1"/>
              <a:t>Banyak</a:t>
            </a:r>
            <a:r>
              <a:rPr lang="en-US" sz="1600" dirty="0"/>
              <a:t> yang </a:t>
            </a:r>
            <a:endParaRPr lang="en-US" sz="1600" dirty="0" smtClean="0"/>
          </a:p>
          <a:p>
            <a:pPr>
              <a:buNone/>
            </a:pPr>
            <a:r>
              <a:rPr lang="en-US" sz="1600" dirty="0" err="1" smtClean="0"/>
              <a:t>memnfaatkannya</a:t>
            </a:r>
            <a:r>
              <a:rPr lang="en-US" sz="1600" dirty="0" smtClean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berwirausaha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banyak</a:t>
            </a:r>
            <a:r>
              <a:rPr lang="en-US" sz="1600" dirty="0"/>
              <a:t> pula yang </a:t>
            </a:r>
            <a:r>
              <a:rPr lang="en-US" sz="1600" dirty="0" err="1"/>
              <a:t>kreatif</a:t>
            </a:r>
            <a:r>
              <a:rPr lang="en-US" sz="1600" dirty="0"/>
              <a:t> </a:t>
            </a:r>
            <a:r>
              <a:rPr lang="en-US" sz="1600" dirty="0" err="1"/>
              <a:t>membuatnya</a:t>
            </a:r>
            <a:r>
              <a:rPr lang="en-US" sz="1600" dirty="0"/>
              <a:t> </a:t>
            </a:r>
            <a:r>
              <a:rPr lang="en-US" sz="1600" dirty="0" err="1"/>
              <a:t>sendiri</a:t>
            </a:r>
            <a:r>
              <a:rPr lang="en-US" sz="1600" dirty="0"/>
              <a:t> </a:t>
            </a:r>
            <a:endParaRPr lang="en-US" sz="1600" dirty="0" smtClean="0"/>
          </a:p>
          <a:p>
            <a:pPr>
              <a:buNone/>
            </a:pPr>
            <a:r>
              <a:rPr lang="en-US" sz="1600" dirty="0" err="1" smtClean="0"/>
              <a:t>dirumah</a:t>
            </a:r>
            <a:r>
              <a:rPr lang="en-US" sz="1600" dirty="0"/>
              <a:t>. </a:t>
            </a:r>
          </a:p>
          <a:p>
            <a:pPr>
              <a:buNone/>
            </a:pPr>
            <a:r>
              <a:rPr lang="en-US" sz="1600" dirty="0"/>
              <a:t>Nah </a:t>
            </a:r>
            <a:r>
              <a:rPr lang="en-US" sz="1600" dirty="0" err="1"/>
              <a:t>sekarang</a:t>
            </a:r>
            <a:r>
              <a:rPr lang="en-US" sz="1600" dirty="0"/>
              <a:t> </a:t>
            </a:r>
            <a:r>
              <a:rPr lang="en-US" sz="1600" dirty="0" err="1"/>
              <a:t>ini</a:t>
            </a:r>
            <a:r>
              <a:rPr lang="en-US" sz="1600" dirty="0"/>
              <a:t> </a:t>
            </a:r>
            <a:r>
              <a:rPr lang="en-US" sz="1600" dirty="0" err="1"/>
              <a:t>ada</a:t>
            </a:r>
            <a:r>
              <a:rPr lang="en-US" sz="1600" dirty="0"/>
              <a:t> </a:t>
            </a:r>
            <a:r>
              <a:rPr lang="en-US" sz="1600" dirty="0" err="1"/>
              <a:t>satu</a:t>
            </a:r>
            <a:r>
              <a:rPr lang="en-US" sz="1600" dirty="0"/>
              <a:t> </a:t>
            </a:r>
            <a:r>
              <a:rPr lang="en-US" sz="1600" dirty="0" err="1"/>
              <a:t>resep</a:t>
            </a:r>
            <a:r>
              <a:rPr lang="en-US" sz="1600" dirty="0"/>
              <a:t> yang </a:t>
            </a:r>
            <a:r>
              <a:rPr lang="en-US" sz="1600" dirty="0" err="1"/>
              <a:t>memang</a:t>
            </a:r>
            <a:r>
              <a:rPr lang="en-US" sz="1600" dirty="0"/>
              <a:t> </a:t>
            </a:r>
            <a:r>
              <a:rPr lang="en-US" sz="1600" dirty="0" err="1"/>
              <a:t>cocok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momen</a:t>
            </a:r>
            <a:r>
              <a:rPr lang="en-US" sz="1600" dirty="0"/>
              <a:t> special </a:t>
            </a:r>
            <a:r>
              <a:rPr lang="en-US" sz="1600" dirty="0" err="1"/>
              <a:t>seperti</a:t>
            </a:r>
            <a:r>
              <a:rPr lang="en-US" sz="1600" dirty="0"/>
              <a:t> </a:t>
            </a:r>
            <a:r>
              <a:rPr lang="en-US" sz="1600" dirty="0" err="1"/>
              <a:t>bulan</a:t>
            </a:r>
            <a:r>
              <a:rPr lang="en-US" sz="1600" dirty="0"/>
              <a:t> </a:t>
            </a:r>
            <a:r>
              <a:rPr lang="en-US" sz="1600" dirty="0" err="1"/>
              <a:t>Suci</a:t>
            </a:r>
            <a:r>
              <a:rPr lang="en-US" sz="1600" dirty="0"/>
              <a:t> </a:t>
            </a:r>
            <a:endParaRPr lang="en-US" sz="1600" dirty="0" smtClean="0"/>
          </a:p>
          <a:p>
            <a:pPr>
              <a:buNone/>
            </a:pPr>
            <a:r>
              <a:rPr lang="en-US" sz="1600" dirty="0" err="1" smtClean="0"/>
              <a:t>Ramadhan</a:t>
            </a:r>
            <a:r>
              <a:rPr lang="en-US" sz="1600" dirty="0"/>
              <a:t>. </a:t>
            </a:r>
            <a:r>
              <a:rPr lang="en-US" sz="1600" dirty="0" err="1"/>
              <a:t>Disini</a:t>
            </a:r>
            <a:r>
              <a:rPr lang="en-US" sz="1600" dirty="0"/>
              <a:t> </a:t>
            </a:r>
            <a:r>
              <a:rPr lang="en-US" sz="1600" dirty="0" err="1"/>
              <a:t>saya</a:t>
            </a:r>
            <a:r>
              <a:rPr lang="en-US" sz="1600" dirty="0"/>
              <a:t> </a:t>
            </a:r>
            <a:r>
              <a:rPr lang="en-US" sz="1600" dirty="0" err="1"/>
              <a:t>akan</a:t>
            </a:r>
            <a:r>
              <a:rPr lang="en-US" sz="1600" dirty="0"/>
              <a:t> </a:t>
            </a:r>
            <a:r>
              <a:rPr lang="en-US" sz="1600" dirty="0" err="1"/>
              <a:t>memberikan</a:t>
            </a:r>
            <a:r>
              <a:rPr lang="en-US" sz="1600" dirty="0"/>
              <a:t> </a:t>
            </a:r>
            <a:r>
              <a:rPr lang="en-US" sz="1600" dirty="0" err="1"/>
              <a:t>satu</a:t>
            </a:r>
            <a:r>
              <a:rPr lang="en-US" sz="1600" dirty="0"/>
              <a:t> </a:t>
            </a:r>
            <a:r>
              <a:rPr lang="en-US" sz="1600" dirty="0" err="1"/>
              <a:t>resep</a:t>
            </a:r>
            <a:r>
              <a:rPr lang="en-US" sz="1600" dirty="0"/>
              <a:t> </a:t>
            </a:r>
            <a:r>
              <a:rPr lang="en-US" sz="1600" dirty="0" err="1"/>
              <a:t>yaitu</a:t>
            </a:r>
            <a:r>
              <a:rPr lang="en-US" sz="1600" dirty="0"/>
              <a:t> </a:t>
            </a:r>
            <a:r>
              <a:rPr lang="en-US" sz="1600" dirty="0" err="1"/>
              <a:t>resep</a:t>
            </a:r>
            <a:r>
              <a:rPr lang="en-US" sz="1600" dirty="0"/>
              <a:t> </a:t>
            </a:r>
            <a:r>
              <a:rPr lang="en-US" sz="1600" dirty="0" err="1"/>
              <a:t>membuat</a:t>
            </a:r>
            <a:r>
              <a:rPr lang="en-US" sz="1600" dirty="0"/>
              <a:t> pudding </a:t>
            </a:r>
            <a:r>
              <a:rPr lang="en-US" sz="1600" dirty="0" err="1"/>
              <a:t>saus</a:t>
            </a:r>
            <a:r>
              <a:rPr lang="en-US" sz="1600" dirty="0"/>
              <a:t> </a:t>
            </a:r>
            <a:r>
              <a:rPr lang="en-US" sz="1600" dirty="0" err="1"/>
              <a:t>jeruk</a:t>
            </a:r>
            <a:r>
              <a:rPr lang="en-US" sz="1600" dirty="0"/>
              <a:t>.</a:t>
            </a:r>
          </a:p>
          <a:p>
            <a:pPr>
              <a:buNone/>
            </a:pPr>
            <a:endParaRPr lang="en-US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8839200" cy="65532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1400" b="1" dirty="0" err="1"/>
              <a:t>Bahan</a:t>
            </a:r>
            <a:r>
              <a:rPr lang="en-US" sz="1400" b="1" dirty="0"/>
              <a:t>: </a:t>
            </a:r>
            <a:endParaRPr lang="en-US" sz="1400" dirty="0"/>
          </a:p>
          <a:p>
            <a:pPr algn="ctr">
              <a:buNone/>
            </a:pPr>
            <a:r>
              <a:rPr lang="en-US" sz="1400" dirty="0"/>
              <a:t>- Yoghurt </a:t>
            </a:r>
            <a:r>
              <a:rPr lang="en-US" sz="1400" dirty="0" err="1"/>
              <a:t>tawar</a:t>
            </a:r>
            <a:r>
              <a:rPr lang="en-US" sz="1400" dirty="0"/>
              <a:t> 400 cc </a:t>
            </a:r>
          </a:p>
          <a:p>
            <a:pPr algn="ctr">
              <a:buNone/>
            </a:pPr>
            <a:r>
              <a:rPr lang="en-US" sz="1400" dirty="0"/>
              <a:t>- </a:t>
            </a:r>
            <a:r>
              <a:rPr lang="en-US" sz="1400" dirty="0" err="1"/>
              <a:t>Gula</a:t>
            </a:r>
            <a:r>
              <a:rPr lang="en-US" sz="1400" dirty="0"/>
              <a:t> </a:t>
            </a:r>
            <a:r>
              <a:rPr lang="en-US" sz="1400" dirty="0" err="1"/>
              <a:t>fruktosa</a:t>
            </a:r>
            <a:r>
              <a:rPr lang="en-US" sz="1400" dirty="0"/>
              <a:t> 4 </a:t>
            </a:r>
            <a:r>
              <a:rPr lang="en-US" sz="1400" dirty="0" err="1"/>
              <a:t>sdm</a:t>
            </a:r>
            <a:r>
              <a:rPr lang="en-US" sz="1400" dirty="0"/>
              <a:t> (</a:t>
            </a:r>
            <a:r>
              <a:rPr lang="en-US" sz="1400" dirty="0" err="1"/>
              <a:t>gula</a:t>
            </a:r>
            <a:r>
              <a:rPr lang="en-US" sz="1400" dirty="0"/>
              <a:t> </a:t>
            </a:r>
            <a:r>
              <a:rPr lang="en-US" sz="1400" dirty="0" err="1"/>
              <a:t>buah</a:t>
            </a:r>
            <a:r>
              <a:rPr lang="en-US" sz="1400" dirty="0"/>
              <a:t>)/</a:t>
            </a:r>
            <a:r>
              <a:rPr lang="en-US" sz="1400" dirty="0" err="1"/>
              <a:t>gula</a:t>
            </a:r>
            <a:r>
              <a:rPr lang="en-US" sz="1400" dirty="0"/>
              <a:t> </a:t>
            </a:r>
            <a:r>
              <a:rPr lang="en-US" sz="1400" dirty="0" err="1"/>
              <a:t>jagung</a:t>
            </a:r>
            <a:endParaRPr lang="en-US" sz="1400" dirty="0"/>
          </a:p>
          <a:p>
            <a:pPr algn="ctr">
              <a:buNone/>
            </a:pPr>
            <a:r>
              <a:rPr lang="en-US" sz="1400" dirty="0"/>
              <a:t>- </a:t>
            </a:r>
            <a:r>
              <a:rPr lang="en-US" sz="1400" dirty="0" err="1"/>
              <a:t>Putih</a:t>
            </a:r>
            <a:r>
              <a:rPr lang="en-US" sz="1400" dirty="0"/>
              <a:t> </a:t>
            </a:r>
            <a:r>
              <a:rPr lang="en-US" sz="1400" dirty="0" err="1"/>
              <a:t>telur</a:t>
            </a:r>
            <a:r>
              <a:rPr lang="en-US" sz="1400" dirty="0"/>
              <a:t> 4, </a:t>
            </a:r>
            <a:r>
              <a:rPr lang="en-US" sz="1400" dirty="0" err="1"/>
              <a:t>kocok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1 </a:t>
            </a:r>
            <a:r>
              <a:rPr lang="en-US" sz="1400" dirty="0" err="1"/>
              <a:t>sdm</a:t>
            </a:r>
            <a:r>
              <a:rPr lang="en-US" sz="1400" dirty="0"/>
              <a:t> </a:t>
            </a:r>
            <a:r>
              <a:rPr lang="en-US" sz="1400" dirty="0" err="1"/>
              <a:t>gula</a:t>
            </a:r>
            <a:r>
              <a:rPr lang="en-US" sz="1400" dirty="0"/>
              <a:t> </a:t>
            </a:r>
            <a:r>
              <a:rPr lang="en-US" sz="1400" dirty="0" err="1"/>
              <a:t>fruktosa</a:t>
            </a:r>
            <a:endParaRPr lang="en-US" sz="1400" dirty="0"/>
          </a:p>
          <a:p>
            <a:pPr algn="ctr">
              <a:buNone/>
            </a:pPr>
            <a:r>
              <a:rPr lang="en-US" sz="1400" dirty="0"/>
              <a:t>- Agar-agar </a:t>
            </a:r>
            <a:r>
              <a:rPr lang="en-US" sz="1400" dirty="0" err="1"/>
              <a:t>putih</a:t>
            </a:r>
            <a:r>
              <a:rPr lang="en-US" sz="1400" dirty="0"/>
              <a:t> 2 </a:t>
            </a:r>
            <a:r>
              <a:rPr lang="en-US" sz="1400" dirty="0" err="1"/>
              <a:t>bungkus</a:t>
            </a:r>
            <a:r>
              <a:rPr lang="en-US" sz="1400" dirty="0"/>
              <a:t> </a:t>
            </a:r>
          </a:p>
          <a:p>
            <a:pPr algn="ctr">
              <a:buNone/>
            </a:pPr>
            <a:r>
              <a:rPr lang="en-US" sz="1400" dirty="0"/>
              <a:t> </a:t>
            </a:r>
          </a:p>
          <a:p>
            <a:pPr algn="ctr">
              <a:buNone/>
            </a:pPr>
            <a:r>
              <a:rPr lang="en-US" sz="1400" b="1" dirty="0" err="1"/>
              <a:t>Untuk</a:t>
            </a:r>
            <a:r>
              <a:rPr lang="en-US" sz="1400" b="1" dirty="0"/>
              <a:t> </a:t>
            </a:r>
            <a:r>
              <a:rPr lang="en-US" sz="1400" b="1" dirty="0" err="1"/>
              <a:t>Saus</a:t>
            </a:r>
            <a:r>
              <a:rPr lang="en-US" sz="1400" b="1" dirty="0"/>
              <a:t>:</a:t>
            </a:r>
            <a:endParaRPr lang="en-US" sz="1400" dirty="0"/>
          </a:p>
          <a:p>
            <a:pPr algn="ctr">
              <a:buNone/>
            </a:pPr>
            <a:r>
              <a:rPr lang="en-US" sz="1400" dirty="0"/>
              <a:t>- Air </a:t>
            </a:r>
            <a:r>
              <a:rPr lang="en-US" sz="1400" dirty="0" err="1"/>
              <a:t>jeruk</a:t>
            </a:r>
            <a:r>
              <a:rPr lang="en-US" sz="1400" dirty="0"/>
              <a:t> </a:t>
            </a:r>
            <a:r>
              <a:rPr lang="en-US" sz="1400" dirty="0" err="1"/>
              <a:t>manis</a:t>
            </a:r>
            <a:r>
              <a:rPr lang="en-US" sz="1400" dirty="0"/>
              <a:t> 350 cc </a:t>
            </a:r>
          </a:p>
          <a:p>
            <a:pPr algn="ctr">
              <a:buNone/>
            </a:pPr>
            <a:r>
              <a:rPr lang="en-US" sz="1400" dirty="0"/>
              <a:t>- </a:t>
            </a:r>
            <a:r>
              <a:rPr lang="en-US" sz="1400" dirty="0" err="1"/>
              <a:t>Tepung</a:t>
            </a:r>
            <a:r>
              <a:rPr lang="en-US" sz="1400" dirty="0"/>
              <a:t> </a:t>
            </a:r>
            <a:r>
              <a:rPr lang="en-US" sz="1400" dirty="0" err="1"/>
              <a:t>maizena</a:t>
            </a:r>
            <a:r>
              <a:rPr lang="en-US" sz="1400" dirty="0"/>
              <a:t> 1 </a:t>
            </a:r>
            <a:r>
              <a:rPr lang="en-US" sz="1400" dirty="0" err="1"/>
              <a:t>sdm</a:t>
            </a:r>
            <a:r>
              <a:rPr lang="en-US" sz="1400" dirty="0"/>
              <a:t>, </a:t>
            </a:r>
            <a:r>
              <a:rPr lang="en-US" sz="1400" dirty="0" err="1"/>
              <a:t>larutkan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</a:t>
            </a:r>
            <a:r>
              <a:rPr lang="en-US" sz="1400" dirty="0" err="1"/>
              <a:t>sedikit</a:t>
            </a:r>
            <a:r>
              <a:rPr lang="en-US" sz="1400" dirty="0"/>
              <a:t> air </a:t>
            </a:r>
            <a:r>
              <a:rPr lang="en-US" sz="1400" dirty="0" err="1"/>
              <a:t>jeruk</a:t>
            </a:r>
            <a:endParaRPr lang="en-US" sz="1400" dirty="0"/>
          </a:p>
          <a:p>
            <a:pPr algn="ctr">
              <a:buNone/>
            </a:pPr>
            <a:r>
              <a:rPr lang="en-US" sz="1400" dirty="0"/>
              <a:t>- </a:t>
            </a:r>
            <a:r>
              <a:rPr lang="en-US" sz="1400" dirty="0" err="1"/>
              <a:t>Gula</a:t>
            </a:r>
            <a:r>
              <a:rPr lang="en-US" sz="1400" dirty="0"/>
              <a:t> </a:t>
            </a:r>
            <a:r>
              <a:rPr lang="en-US" sz="1400" dirty="0" err="1"/>
              <a:t>buah</a:t>
            </a:r>
            <a:r>
              <a:rPr lang="en-US" sz="1400" dirty="0"/>
              <a:t> 1 </a:t>
            </a:r>
            <a:r>
              <a:rPr lang="en-US" sz="1400" dirty="0" err="1"/>
              <a:t>sdm</a:t>
            </a:r>
            <a:r>
              <a:rPr lang="en-US" sz="1400" dirty="0"/>
              <a:t> (</a:t>
            </a:r>
            <a:r>
              <a:rPr lang="en-US" sz="1400" dirty="0" err="1"/>
              <a:t>fruktosa</a:t>
            </a:r>
            <a:r>
              <a:rPr lang="en-US" sz="1400" dirty="0"/>
              <a:t>)</a:t>
            </a:r>
          </a:p>
          <a:p>
            <a:pPr algn="ctr">
              <a:buNone/>
            </a:pPr>
            <a:r>
              <a:rPr lang="en-US" sz="1400" dirty="0"/>
              <a:t>- </a:t>
            </a:r>
            <a:r>
              <a:rPr lang="en-US" sz="1400" dirty="0" err="1"/>
              <a:t>Vanili</a:t>
            </a:r>
            <a:r>
              <a:rPr lang="en-US" sz="1400" dirty="0"/>
              <a:t> </a:t>
            </a:r>
            <a:r>
              <a:rPr lang="en-US" sz="1400" dirty="0" err="1"/>
              <a:t>bubuk</a:t>
            </a:r>
            <a:r>
              <a:rPr lang="en-US" sz="1400" dirty="0"/>
              <a:t> 1/2 </a:t>
            </a:r>
            <a:r>
              <a:rPr lang="en-US" sz="1400" dirty="0" err="1"/>
              <a:t>sdt</a:t>
            </a:r>
            <a:r>
              <a:rPr lang="en-US" sz="1400" dirty="0"/>
              <a:t> </a:t>
            </a:r>
          </a:p>
          <a:p>
            <a:pPr algn="ctr">
              <a:buNone/>
            </a:pPr>
            <a:endParaRPr lang="en-US"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228600"/>
            <a:ext cx="8763000" cy="6477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b="1" dirty="0"/>
              <a:t>Cara </a:t>
            </a:r>
            <a:r>
              <a:rPr lang="en-US" sz="2000" b="1" dirty="0" err="1"/>
              <a:t>Membuatnya</a:t>
            </a:r>
            <a:r>
              <a:rPr lang="en-US" sz="2000" b="1" dirty="0"/>
              <a:t>:</a:t>
            </a:r>
            <a:endParaRPr lang="en-US" sz="2000" dirty="0"/>
          </a:p>
          <a:p>
            <a:pPr lvl="0">
              <a:buNone/>
            </a:pPr>
            <a:r>
              <a:rPr lang="en-US" sz="2000" dirty="0" err="1"/>
              <a:t>Masak</a:t>
            </a:r>
            <a:r>
              <a:rPr lang="en-US" sz="2000" dirty="0"/>
              <a:t> yoghurt </a:t>
            </a:r>
            <a:r>
              <a:rPr lang="en-US" sz="2000" dirty="0" err="1"/>
              <a:t>dengan</a:t>
            </a:r>
            <a:r>
              <a:rPr lang="en-US" sz="2000" dirty="0"/>
              <a:t> agar-agar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gula</a:t>
            </a:r>
            <a:r>
              <a:rPr lang="en-US" sz="2000" dirty="0"/>
              <a:t> </a:t>
            </a:r>
            <a:r>
              <a:rPr lang="en-US" sz="2000" dirty="0" err="1"/>
              <a:t>fruktosa</a:t>
            </a:r>
            <a:r>
              <a:rPr lang="en-US" sz="2000" dirty="0"/>
              <a:t> </a:t>
            </a:r>
            <a:r>
              <a:rPr lang="en-US" sz="2000" dirty="0" err="1"/>
              <a:t>hingga</a:t>
            </a:r>
            <a:r>
              <a:rPr lang="en-US" sz="2000" dirty="0"/>
              <a:t> </a:t>
            </a:r>
            <a:r>
              <a:rPr lang="en-US" sz="2000" dirty="0" err="1"/>
              <a:t>mendidih</a:t>
            </a:r>
            <a:r>
              <a:rPr lang="en-US" sz="2000" dirty="0"/>
              <a:t> </a:t>
            </a:r>
            <a:r>
              <a:rPr lang="en-US" sz="2000" dirty="0" err="1"/>
              <a:t>sambil</a:t>
            </a:r>
            <a:r>
              <a:rPr lang="en-US" sz="2000" dirty="0"/>
              <a:t> </a:t>
            </a:r>
            <a:r>
              <a:rPr lang="en-US" sz="2000" dirty="0" err="1"/>
              <a:t>terus</a:t>
            </a:r>
            <a:r>
              <a:rPr lang="en-US" sz="2000" dirty="0"/>
              <a:t> </a:t>
            </a:r>
            <a:endParaRPr lang="en-US" sz="2000" dirty="0" smtClean="0"/>
          </a:p>
          <a:p>
            <a:pPr lvl="0">
              <a:buNone/>
            </a:pPr>
            <a:r>
              <a:rPr lang="en-US" sz="2000" dirty="0" err="1" smtClean="0"/>
              <a:t>diaduk</a:t>
            </a:r>
            <a:r>
              <a:rPr lang="en-US" sz="2000" dirty="0"/>
              <a:t>. </a:t>
            </a:r>
            <a:r>
              <a:rPr lang="en-US" sz="2000" dirty="0" err="1"/>
              <a:t>Angkat</a:t>
            </a:r>
            <a:r>
              <a:rPr lang="en-US" sz="2000" dirty="0"/>
              <a:t>.</a:t>
            </a:r>
          </a:p>
          <a:p>
            <a:pPr lvl="0">
              <a:buNone/>
            </a:pPr>
            <a:r>
              <a:rPr lang="en-US" sz="2000" dirty="0" err="1"/>
              <a:t>Masukkan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kocokan</a:t>
            </a:r>
            <a:r>
              <a:rPr lang="en-US" sz="2000" dirty="0"/>
              <a:t> </a:t>
            </a:r>
            <a:r>
              <a:rPr lang="en-US" sz="2000" dirty="0" err="1"/>
              <a:t>telur</a:t>
            </a:r>
            <a:r>
              <a:rPr lang="en-US" sz="2000" dirty="0"/>
              <a:t> </a:t>
            </a:r>
            <a:r>
              <a:rPr lang="en-US" sz="2000" dirty="0" err="1"/>
              <a:t>sedikit</a:t>
            </a:r>
            <a:r>
              <a:rPr lang="en-US" sz="2000" dirty="0"/>
              <a:t> </a:t>
            </a:r>
            <a:r>
              <a:rPr lang="en-US" sz="2000" dirty="0" err="1"/>
              <a:t>demi</a:t>
            </a:r>
            <a:r>
              <a:rPr lang="en-US" sz="2000" dirty="0"/>
              <a:t> </a:t>
            </a:r>
            <a:r>
              <a:rPr lang="en-US" sz="2000" dirty="0" err="1"/>
              <a:t>sedikit</a:t>
            </a:r>
            <a:r>
              <a:rPr lang="en-US" sz="2000" dirty="0"/>
              <a:t> </a:t>
            </a:r>
            <a:r>
              <a:rPr lang="en-US" sz="2000" dirty="0" err="1"/>
              <a:t>sambil</a:t>
            </a:r>
            <a:r>
              <a:rPr lang="en-US" sz="2000" dirty="0"/>
              <a:t> </a:t>
            </a:r>
            <a:r>
              <a:rPr lang="en-US" sz="2000" dirty="0" err="1"/>
              <a:t>terus</a:t>
            </a:r>
            <a:r>
              <a:rPr lang="en-US" sz="2000" dirty="0"/>
              <a:t> </a:t>
            </a:r>
            <a:r>
              <a:rPr lang="en-US" sz="2000" dirty="0" err="1"/>
              <a:t>diaduk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endParaRPr lang="en-US" sz="2000" dirty="0" smtClean="0"/>
          </a:p>
          <a:p>
            <a:pPr lvl="0">
              <a:buNone/>
            </a:pPr>
            <a:r>
              <a:rPr lang="en-US" sz="2000" dirty="0" err="1" smtClean="0"/>
              <a:t>sendok</a:t>
            </a:r>
            <a:r>
              <a:rPr lang="en-US" sz="2000" dirty="0" smtClean="0"/>
              <a:t> </a:t>
            </a:r>
            <a:r>
              <a:rPr lang="en-US" sz="2000" dirty="0" err="1"/>
              <a:t>kayu</a:t>
            </a:r>
            <a:r>
              <a:rPr lang="en-US" sz="2000" dirty="0"/>
              <a:t>.</a:t>
            </a:r>
          </a:p>
          <a:p>
            <a:pPr lvl="0">
              <a:buNone/>
            </a:pPr>
            <a:r>
              <a:rPr lang="en-US" sz="2000" dirty="0" err="1"/>
              <a:t>Tuang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cetakan</a:t>
            </a:r>
            <a:r>
              <a:rPr lang="en-US" sz="2000" dirty="0"/>
              <a:t> pudding </a:t>
            </a:r>
            <a:r>
              <a:rPr lang="en-US" sz="2000" dirty="0" err="1"/>
              <a:t>kecil</a:t>
            </a:r>
            <a:r>
              <a:rPr lang="en-US" sz="2000" dirty="0"/>
              <a:t> yang </a:t>
            </a:r>
            <a:r>
              <a:rPr lang="en-US" sz="2000" dirty="0" err="1"/>
              <a:t>telah</a:t>
            </a:r>
            <a:r>
              <a:rPr lang="en-US" sz="2000" dirty="0"/>
              <a:t> </a:t>
            </a:r>
            <a:r>
              <a:rPr lang="en-US" sz="2000" dirty="0" err="1"/>
              <a:t>dibasahi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air. </a:t>
            </a:r>
            <a:r>
              <a:rPr lang="en-US" sz="2000" dirty="0" err="1"/>
              <a:t>Dinginkan</a:t>
            </a:r>
            <a:r>
              <a:rPr lang="en-US" sz="2000" dirty="0"/>
              <a:t> </a:t>
            </a:r>
            <a:endParaRPr lang="en-US" sz="2000" dirty="0" smtClean="0"/>
          </a:p>
          <a:p>
            <a:pPr lvl="0">
              <a:buNone/>
            </a:pP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/>
              <a:t>simpan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lemari</a:t>
            </a:r>
            <a:r>
              <a:rPr lang="en-US" sz="2000" dirty="0"/>
              <a:t> </a:t>
            </a:r>
            <a:r>
              <a:rPr lang="en-US" sz="2000" dirty="0" err="1"/>
              <a:t>es</a:t>
            </a:r>
            <a:r>
              <a:rPr lang="en-US" sz="2000" dirty="0"/>
              <a:t>.</a:t>
            </a:r>
          </a:p>
          <a:p>
            <a:pPr lvl="0">
              <a:buNone/>
            </a:pPr>
            <a:r>
              <a:rPr lang="en-US" sz="2000" dirty="0" err="1"/>
              <a:t>Saus</a:t>
            </a:r>
            <a:r>
              <a:rPr lang="en-US" sz="2000" dirty="0"/>
              <a:t>: </a:t>
            </a:r>
            <a:r>
              <a:rPr lang="en-US" sz="2000" dirty="0" err="1"/>
              <a:t>masak</a:t>
            </a:r>
            <a:r>
              <a:rPr lang="en-US" sz="2000" dirty="0"/>
              <a:t> air </a:t>
            </a:r>
            <a:r>
              <a:rPr lang="en-US" sz="2000" dirty="0" err="1"/>
              <a:t>jeruk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masukkan</a:t>
            </a:r>
            <a:r>
              <a:rPr lang="en-US" sz="2000" dirty="0"/>
              <a:t> </a:t>
            </a:r>
            <a:r>
              <a:rPr lang="en-US" sz="2000" dirty="0" err="1"/>
              <a:t>larutan</a:t>
            </a:r>
            <a:r>
              <a:rPr lang="en-US" sz="2000" dirty="0"/>
              <a:t> </a:t>
            </a:r>
            <a:r>
              <a:rPr lang="en-US" sz="2000" dirty="0" err="1"/>
              <a:t>tepung</a:t>
            </a:r>
            <a:r>
              <a:rPr lang="en-US" sz="2000" dirty="0"/>
              <a:t> </a:t>
            </a:r>
            <a:r>
              <a:rPr lang="en-US" sz="2000" dirty="0" err="1"/>
              <a:t>maizena</a:t>
            </a:r>
            <a:r>
              <a:rPr lang="en-US" sz="2000" dirty="0"/>
              <a:t> </a:t>
            </a:r>
            <a:r>
              <a:rPr lang="en-US" sz="2000" dirty="0" err="1"/>
              <a:t>sambil</a:t>
            </a:r>
            <a:r>
              <a:rPr lang="en-US" sz="2000" dirty="0"/>
              <a:t> </a:t>
            </a:r>
            <a:r>
              <a:rPr lang="en-US" sz="2000" dirty="0" err="1"/>
              <a:t>diaduk</a:t>
            </a:r>
            <a:r>
              <a:rPr lang="en-US" sz="2000" dirty="0"/>
              <a:t> </a:t>
            </a:r>
            <a:r>
              <a:rPr lang="en-US" sz="2000" dirty="0" err="1"/>
              <a:t>hingga</a:t>
            </a:r>
            <a:r>
              <a:rPr lang="en-US" sz="2000" dirty="0"/>
              <a:t> </a:t>
            </a:r>
            <a:endParaRPr lang="en-US" sz="2000" dirty="0" smtClean="0"/>
          </a:p>
          <a:p>
            <a:pPr lvl="0">
              <a:buNone/>
            </a:pPr>
            <a:r>
              <a:rPr lang="en-US" sz="2000" dirty="0" err="1" smtClean="0"/>
              <a:t>kental</a:t>
            </a:r>
            <a:r>
              <a:rPr lang="en-US" sz="2000" dirty="0"/>
              <a:t>. </a:t>
            </a:r>
            <a:r>
              <a:rPr lang="en-US" sz="2000" dirty="0" err="1"/>
              <a:t>Angkat</a:t>
            </a:r>
            <a:r>
              <a:rPr lang="en-US" sz="2000" dirty="0"/>
              <a:t>, </a:t>
            </a:r>
            <a:r>
              <a:rPr lang="en-US" sz="2000" dirty="0" err="1"/>
              <a:t>tambahkan</a:t>
            </a:r>
            <a:r>
              <a:rPr lang="en-US" sz="2000" dirty="0"/>
              <a:t> </a:t>
            </a:r>
            <a:r>
              <a:rPr lang="en-US" sz="2000" dirty="0" err="1"/>
              <a:t>gula</a:t>
            </a:r>
            <a:r>
              <a:rPr lang="en-US" sz="2000" dirty="0"/>
              <a:t> </a:t>
            </a:r>
            <a:r>
              <a:rPr lang="en-US" sz="2000" dirty="0" err="1"/>
              <a:t>fruktosa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vanili</a:t>
            </a:r>
            <a:r>
              <a:rPr lang="en-US" sz="2000" dirty="0"/>
              <a:t>, </a:t>
            </a:r>
            <a:r>
              <a:rPr lang="en-US" sz="2000" dirty="0" err="1"/>
              <a:t>aduk</a:t>
            </a:r>
            <a:r>
              <a:rPr lang="en-US" sz="2000" dirty="0"/>
              <a:t> rata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dinginkan</a:t>
            </a:r>
            <a:r>
              <a:rPr lang="en-US" sz="2000" dirty="0"/>
              <a:t>.</a:t>
            </a:r>
          </a:p>
          <a:p>
            <a:pPr lvl="0">
              <a:buNone/>
            </a:pPr>
            <a:r>
              <a:rPr lang="en-US" sz="2000" dirty="0" err="1"/>
              <a:t>Sajikan</a:t>
            </a:r>
            <a:r>
              <a:rPr lang="en-US" sz="2000" dirty="0"/>
              <a:t> </a:t>
            </a:r>
            <a:r>
              <a:rPr lang="en-US" sz="2000" dirty="0" err="1"/>
              <a:t>puding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saus</a:t>
            </a:r>
            <a:r>
              <a:rPr lang="en-US" sz="2000" dirty="0"/>
              <a:t> </a:t>
            </a:r>
            <a:r>
              <a:rPr lang="en-US" sz="2000" dirty="0" err="1"/>
              <a:t>jeruk</a:t>
            </a:r>
            <a:r>
              <a:rPr lang="en-US" sz="2000" dirty="0"/>
              <a:t>.</a:t>
            </a:r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endParaRPr lang="en-US" sz="2000" dirty="0"/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endParaRPr lang="en-US" sz="2000" dirty="0"/>
          </a:p>
          <a:p>
            <a:pPr algn="ctr">
              <a:buNone/>
            </a:pPr>
            <a:r>
              <a:rPr lang="en-US" sz="2000" dirty="0" err="1" smtClean="0"/>
              <a:t>Sumber</a:t>
            </a:r>
            <a:r>
              <a:rPr lang="en-US" sz="2000" dirty="0"/>
              <a:t>: </a:t>
            </a:r>
            <a:r>
              <a:rPr lang="en-US" sz="2000" i="1" dirty="0"/>
              <a:t>Tabloid-Nakita.com </a:t>
            </a:r>
            <a:endParaRPr lang="en-US" sz="2000" dirty="0"/>
          </a:p>
          <a:p>
            <a:pPr>
              <a:buNone/>
            </a:pPr>
            <a:r>
              <a:rPr lang="en-US" sz="2000" dirty="0"/>
              <a:t> </a:t>
            </a:r>
          </a:p>
          <a:p>
            <a:pPr>
              <a:buNone/>
            </a:pPr>
            <a:endParaRPr lang="en-US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244</Words>
  <Application>Microsoft Office PowerPoint</Application>
  <PresentationFormat>On-screen Show (4:3)</PresentationFormat>
  <Paragraphs>37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RESEP MEMBUAT PUDING SAUS JERUK</vt:lpstr>
      <vt:lpstr>Slide 2</vt:lpstr>
      <vt:lpstr>Slide 3</vt:lpstr>
      <vt:lpstr>Slide 4</vt:lpstr>
    </vt:vector>
  </TitlesOfParts>
  <Company>STISITELKOM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RESEP MEMBUAT PUDING SAUS JERUK</dc:title>
  <dc:creator>STISI TELKOM</dc:creator>
  <cp:lastModifiedBy>STISI TELKOM</cp:lastModifiedBy>
  <cp:revision>1</cp:revision>
  <dcterms:created xsi:type="dcterms:W3CDTF">2012-06-27T01:14:38Z</dcterms:created>
  <dcterms:modified xsi:type="dcterms:W3CDTF">2012-06-27T01:18:57Z</dcterms:modified>
</cp:coreProperties>
</file>