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120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6916FD-FF3B-4776-B8D2-09225BC06C28}" type="datetimeFigureOut">
              <a:rPr lang="en-US" smtClean="0"/>
              <a:t>7/25/2012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9F317-BBFF-44F7-BA6E-25D64670D4C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6916FD-FF3B-4776-B8D2-09225BC06C28}" type="datetimeFigureOut">
              <a:rPr lang="en-US" smtClean="0"/>
              <a:t>7/25/2012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9F317-BBFF-44F7-BA6E-25D64670D4C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6916FD-FF3B-4776-B8D2-09225BC06C28}" type="datetimeFigureOut">
              <a:rPr lang="en-US" smtClean="0"/>
              <a:t>7/25/2012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9F317-BBFF-44F7-BA6E-25D64670D4C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6916FD-FF3B-4776-B8D2-09225BC06C28}" type="datetimeFigureOut">
              <a:rPr lang="en-US" smtClean="0"/>
              <a:t>7/25/2012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9F317-BBFF-44F7-BA6E-25D64670D4C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6916FD-FF3B-4776-B8D2-09225BC06C28}" type="datetimeFigureOut">
              <a:rPr lang="en-US" smtClean="0"/>
              <a:t>7/25/2012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9F317-BBFF-44F7-BA6E-25D64670D4C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6916FD-FF3B-4776-B8D2-09225BC06C28}" type="datetimeFigureOut">
              <a:rPr lang="en-US" smtClean="0"/>
              <a:t>7/25/2012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9F317-BBFF-44F7-BA6E-25D64670D4C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6916FD-FF3B-4776-B8D2-09225BC06C28}" type="datetimeFigureOut">
              <a:rPr lang="en-US" smtClean="0"/>
              <a:t>7/25/2012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9F317-BBFF-44F7-BA6E-25D64670D4C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6916FD-FF3B-4776-B8D2-09225BC06C28}" type="datetimeFigureOut">
              <a:rPr lang="en-US" smtClean="0"/>
              <a:t>7/25/2012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9F317-BBFF-44F7-BA6E-25D64670D4C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6916FD-FF3B-4776-B8D2-09225BC06C28}" type="datetimeFigureOut">
              <a:rPr lang="en-US" smtClean="0"/>
              <a:t>7/25/2012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9F317-BBFF-44F7-BA6E-25D64670D4C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6916FD-FF3B-4776-B8D2-09225BC06C28}" type="datetimeFigureOut">
              <a:rPr lang="en-US" smtClean="0"/>
              <a:t>7/25/2012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9F317-BBFF-44F7-BA6E-25D64670D4C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6916FD-FF3B-4776-B8D2-09225BC06C28}" type="datetimeFigureOut">
              <a:rPr lang="en-US" smtClean="0"/>
              <a:t>7/25/2012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9F317-BBFF-44F7-BA6E-25D64670D4C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6916FD-FF3B-4776-B8D2-09225BC06C28}" type="datetimeFigureOut">
              <a:rPr lang="en-US" smtClean="0"/>
              <a:t>7/25/2012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99F317-BBFF-44F7-BA6E-25D64670D4CD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situsinformasiterbaru.blogspot.com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pain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843" y="0"/>
            <a:ext cx="9153686" cy="6858000"/>
          </a:xfrm>
          <a:prstGeom prst="rect">
            <a:avLst/>
          </a:prstGeom>
        </p:spPr>
      </p:pic>
      <p:pic>
        <p:nvPicPr>
          <p:cNvPr id="5" name="Picture 4" descr="Desain Kamar Tidur 1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677366">
            <a:off x="689032" y="2849420"/>
            <a:ext cx="3642816" cy="224033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Picture 5" descr="Desain Kamar Tidur 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191045">
            <a:off x="3407725" y="3915229"/>
            <a:ext cx="3200400" cy="24003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Picture 6" descr="Desain Kamar Tidur 12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290652">
            <a:off x="5034840" y="2581727"/>
            <a:ext cx="3649894" cy="197094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TextBox 7"/>
          <p:cNvSpPr txBox="1"/>
          <p:nvPr/>
        </p:nvSpPr>
        <p:spPr>
          <a:xfrm>
            <a:off x="228600" y="609600"/>
            <a:ext cx="7848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/>
              <a:t>Cara </a:t>
            </a:r>
            <a:r>
              <a:rPr lang="en-US" sz="4400" b="1" dirty="0" err="1" smtClean="0"/>
              <a:t>Mendekorasi</a:t>
            </a:r>
            <a:r>
              <a:rPr lang="en-US" sz="4400" b="1" dirty="0" smtClean="0"/>
              <a:t> </a:t>
            </a:r>
            <a:r>
              <a:rPr lang="en-US" sz="4400" b="1" dirty="0" err="1" smtClean="0"/>
              <a:t>Kamar</a:t>
            </a:r>
            <a:r>
              <a:rPr lang="en-US" sz="4400" b="1" dirty="0" smtClean="0"/>
              <a:t> </a:t>
            </a:r>
            <a:r>
              <a:rPr lang="en-US" sz="4400" b="1" dirty="0" err="1" smtClean="0"/>
              <a:t>Tidur</a:t>
            </a:r>
            <a:r>
              <a:rPr lang="en-US" sz="4400" b="1" dirty="0" smtClean="0"/>
              <a:t> </a:t>
            </a:r>
            <a:endParaRPr lang="en-US" sz="4400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ain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843" y="0"/>
            <a:ext cx="9153686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28600" y="1905000"/>
            <a:ext cx="861060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err="1"/>
              <a:t>Ketika</a:t>
            </a:r>
            <a:r>
              <a:rPr lang="en-US" sz="2000" b="1" dirty="0"/>
              <a:t> </a:t>
            </a:r>
            <a:r>
              <a:rPr lang="en-US" sz="2000" b="1" dirty="0" err="1"/>
              <a:t>tubuh</a:t>
            </a:r>
            <a:r>
              <a:rPr lang="en-US" sz="2000" b="1" dirty="0"/>
              <a:t> </a:t>
            </a:r>
            <a:r>
              <a:rPr lang="en-US" sz="2000" b="1" dirty="0" err="1"/>
              <a:t>kita</a:t>
            </a:r>
            <a:r>
              <a:rPr lang="en-US" sz="2000" b="1" dirty="0"/>
              <a:t> </a:t>
            </a:r>
            <a:r>
              <a:rPr lang="en-US" sz="2000" b="1" dirty="0" err="1"/>
              <a:t>telah</a:t>
            </a:r>
            <a:r>
              <a:rPr lang="en-US" sz="2000" b="1" dirty="0"/>
              <a:t> </a:t>
            </a:r>
            <a:r>
              <a:rPr lang="en-US" sz="2000" b="1" dirty="0" err="1"/>
              <a:t>merasa</a:t>
            </a:r>
            <a:r>
              <a:rPr lang="en-US" sz="2000" b="1" dirty="0"/>
              <a:t> </a:t>
            </a:r>
            <a:r>
              <a:rPr lang="en-US" sz="2000" b="1" dirty="0" err="1"/>
              <a:t>penat</a:t>
            </a:r>
            <a:r>
              <a:rPr lang="en-US" sz="2000" b="1" dirty="0"/>
              <a:t> </a:t>
            </a:r>
            <a:r>
              <a:rPr lang="en-US" sz="2000" b="1" dirty="0" err="1"/>
              <a:t>setelah</a:t>
            </a:r>
            <a:r>
              <a:rPr lang="en-US" sz="2000" b="1" dirty="0"/>
              <a:t> </a:t>
            </a:r>
            <a:r>
              <a:rPr lang="en-US" sz="2000" b="1" dirty="0" err="1"/>
              <a:t>aktivitas</a:t>
            </a:r>
            <a:r>
              <a:rPr lang="en-US" sz="2000" b="1" dirty="0"/>
              <a:t> </a:t>
            </a:r>
            <a:r>
              <a:rPr lang="en-US" sz="2000" b="1" dirty="0" err="1"/>
              <a:t>seharian</a:t>
            </a:r>
            <a:r>
              <a:rPr lang="en-US" sz="2000" b="1" dirty="0"/>
              <a:t>, </a:t>
            </a:r>
            <a:r>
              <a:rPr lang="en-US" sz="2000" b="1" dirty="0" err="1"/>
              <a:t>kasur</a:t>
            </a:r>
            <a:r>
              <a:rPr lang="en-US" sz="2000" b="1" dirty="0"/>
              <a:t> </a:t>
            </a:r>
            <a:r>
              <a:rPr lang="en-US" sz="2000" b="1" dirty="0" err="1"/>
              <a:t>kamar</a:t>
            </a:r>
            <a:r>
              <a:rPr lang="en-US" sz="2000" b="1" dirty="0"/>
              <a:t> </a:t>
            </a:r>
            <a:r>
              <a:rPr lang="en-US" sz="2000" b="1" dirty="0" err="1"/>
              <a:t>tidur</a:t>
            </a:r>
            <a:r>
              <a:rPr lang="en-US" sz="2000" b="1" dirty="0"/>
              <a:t> </a:t>
            </a:r>
            <a:r>
              <a:rPr lang="en-US" sz="2000" b="1" dirty="0" err="1"/>
              <a:t>adalah</a:t>
            </a:r>
            <a:r>
              <a:rPr lang="en-US" sz="2000" b="1" dirty="0"/>
              <a:t> </a:t>
            </a:r>
            <a:r>
              <a:rPr lang="en-US" sz="2000" b="1" dirty="0" err="1"/>
              <a:t>hal</a:t>
            </a:r>
            <a:r>
              <a:rPr lang="en-US" sz="2000" b="1" dirty="0"/>
              <a:t> yang paling </a:t>
            </a:r>
            <a:r>
              <a:rPr lang="en-US" sz="2000" b="1" dirty="0" err="1"/>
              <a:t>indah</a:t>
            </a:r>
            <a:r>
              <a:rPr lang="en-US" sz="2000" b="1" dirty="0"/>
              <a:t> </a:t>
            </a:r>
            <a:r>
              <a:rPr lang="en-US" sz="2000" b="1" dirty="0" err="1"/>
              <a:t>dipandang</a:t>
            </a:r>
            <a:r>
              <a:rPr lang="en-US" sz="2000" b="1" dirty="0"/>
              <a:t> :D </a:t>
            </a:r>
            <a:r>
              <a:rPr lang="en-US" sz="2000" b="1" dirty="0" err="1"/>
              <a:t>Benar-benar</a:t>
            </a:r>
            <a:r>
              <a:rPr lang="en-US" sz="2000" b="1" dirty="0"/>
              <a:t> </a:t>
            </a:r>
            <a:r>
              <a:rPr lang="en-US" sz="2000" b="1" dirty="0" err="1"/>
              <a:t>memberikan</a:t>
            </a:r>
            <a:r>
              <a:rPr lang="en-US" sz="2000" b="1" dirty="0"/>
              <a:t> </a:t>
            </a:r>
            <a:r>
              <a:rPr lang="en-US" sz="2000" b="1" dirty="0" err="1"/>
              <a:t>gelombang</a:t>
            </a:r>
            <a:r>
              <a:rPr lang="en-US" sz="2000" b="1" dirty="0"/>
              <a:t> </a:t>
            </a:r>
            <a:r>
              <a:rPr lang="en-US" sz="2000" b="1" dirty="0" err="1"/>
              <a:t>kebahagiaan</a:t>
            </a:r>
            <a:r>
              <a:rPr lang="en-US" sz="2000" b="1" dirty="0"/>
              <a:t> </a:t>
            </a:r>
            <a:r>
              <a:rPr lang="en-US" sz="2000" b="1" dirty="0" err="1"/>
              <a:t>untuk</a:t>
            </a:r>
            <a:r>
              <a:rPr lang="en-US" sz="2000" b="1" dirty="0"/>
              <a:t> </a:t>
            </a:r>
            <a:r>
              <a:rPr lang="en-US" sz="2000" b="1" dirty="0" err="1"/>
              <a:t>pergi</a:t>
            </a:r>
            <a:r>
              <a:rPr lang="en-US" sz="2000" b="1" dirty="0"/>
              <a:t> </a:t>
            </a:r>
            <a:r>
              <a:rPr lang="en-US" sz="2000" b="1" dirty="0" err="1"/>
              <a:t>tidur</a:t>
            </a:r>
            <a:r>
              <a:rPr lang="en-US" sz="2000" b="1" dirty="0"/>
              <a:t>, </a:t>
            </a:r>
            <a:r>
              <a:rPr lang="en-US" sz="2000" b="1" dirty="0" err="1"/>
              <a:t>terutama</a:t>
            </a:r>
            <a:r>
              <a:rPr lang="en-US" sz="2000" b="1" dirty="0"/>
              <a:t> </a:t>
            </a:r>
            <a:r>
              <a:rPr lang="en-US" sz="2000" b="1" dirty="0" err="1"/>
              <a:t>bila</a:t>
            </a:r>
            <a:r>
              <a:rPr lang="en-US" sz="2000" b="1" dirty="0"/>
              <a:t> </a:t>
            </a:r>
            <a:r>
              <a:rPr lang="en-US" sz="2000" b="1" dirty="0" err="1"/>
              <a:t>tempat</a:t>
            </a:r>
            <a:r>
              <a:rPr lang="en-US" sz="2000" b="1" dirty="0"/>
              <a:t> </a:t>
            </a:r>
            <a:r>
              <a:rPr lang="en-US" sz="2000" b="1" dirty="0" err="1"/>
              <a:t>tidur</a:t>
            </a:r>
            <a:r>
              <a:rPr lang="en-US" sz="2000" b="1" dirty="0"/>
              <a:t> </a:t>
            </a:r>
            <a:r>
              <a:rPr lang="en-US" sz="2000" b="1" dirty="0" err="1"/>
              <a:t>tampak</a:t>
            </a:r>
            <a:r>
              <a:rPr lang="en-US" sz="2000" b="1" dirty="0"/>
              <a:t> </a:t>
            </a:r>
            <a:r>
              <a:rPr lang="en-US" sz="2000" b="1" dirty="0" err="1"/>
              <a:t>seolah</a:t>
            </a:r>
            <a:r>
              <a:rPr lang="en-US" sz="2000" b="1" dirty="0"/>
              <a:t> </a:t>
            </a:r>
            <a:r>
              <a:rPr lang="en-US" sz="2000" b="1" dirty="0" err="1"/>
              <a:t>indah</a:t>
            </a:r>
            <a:r>
              <a:rPr lang="en-US" sz="2000" b="1" dirty="0"/>
              <a:t> </a:t>
            </a:r>
            <a:r>
              <a:rPr lang="en-US" sz="2000" b="1" dirty="0" err="1"/>
              <a:t>dan</a:t>
            </a:r>
            <a:r>
              <a:rPr lang="en-US" sz="2000" b="1" dirty="0"/>
              <a:t> </a:t>
            </a:r>
            <a:r>
              <a:rPr lang="en-US" sz="2000" b="1" dirty="0" err="1"/>
              <a:t>lembut</a:t>
            </a:r>
            <a:r>
              <a:rPr lang="en-US" sz="2000" b="1" dirty="0"/>
              <a:t> </a:t>
            </a:r>
            <a:r>
              <a:rPr lang="en-US" sz="2000" b="1" dirty="0" err="1"/>
              <a:t>seperti</a:t>
            </a:r>
            <a:r>
              <a:rPr lang="en-US" sz="2000" b="1" dirty="0"/>
              <a:t> </a:t>
            </a:r>
            <a:r>
              <a:rPr lang="en-US" sz="2000" b="1" dirty="0" err="1"/>
              <a:t>pelukan</a:t>
            </a:r>
            <a:r>
              <a:rPr lang="en-US" sz="2000" b="1" dirty="0"/>
              <a:t> </a:t>
            </a:r>
            <a:r>
              <a:rPr lang="en-US" sz="2000" b="1" dirty="0" err="1"/>
              <a:t>ibu</a:t>
            </a:r>
            <a:r>
              <a:rPr lang="en-US" sz="2000" b="1" dirty="0"/>
              <a:t>. </a:t>
            </a:r>
            <a:r>
              <a:rPr lang="en-US" sz="2000" b="1" dirty="0" err="1"/>
              <a:t>Untuk</a:t>
            </a:r>
            <a:r>
              <a:rPr lang="en-US" sz="2000" b="1" dirty="0"/>
              <a:t> </a:t>
            </a:r>
            <a:r>
              <a:rPr lang="en-US" sz="2000" b="1" dirty="0" err="1"/>
              <a:t>mendapatkan</a:t>
            </a:r>
            <a:r>
              <a:rPr lang="en-US" sz="2000" b="1" dirty="0"/>
              <a:t> </a:t>
            </a:r>
            <a:r>
              <a:rPr lang="en-US" sz="2000" b="1" dirty="0" err="1"/>
              <a:t>kenyamanan</a:t>
            </a:r>
            <a:r>
              <a:rPr lang="en-US" sz="2000" b="1" dirty="0"/>
              <a:t> </a:t>
            </a:r>
            <a:r>
              <a:rPr lang="en-US" sz="2000" b="1" dirty="0" err="1"/>
              <a:t>itu</a:t>
            </a:r>
            <a:r>
              <a:rPr lang="en-US" sz="2000" b="1" dirty="0"/>
              <a:t> </a:t>
            </a:r>
            <a:r>
              <a:rPr lang="en-US" sz="2000" b="1" dirty="0" err="1"/>
              <a:t>semua</a:t>
            </a:r>
            <a:r>
              <a:rPr lang="en-US" sz="2000" b="1" dirty="0"/>
              <a:t> </a:t>
            </a:r>
            <a:r>
              <a:rPr lang="en-US" sz="2000" b="1" dirty="0" err="1"/>
              <a:t>tentu</a:t>
            </a:r>
            <a:r>
              <a:rPr lang="en-US" sz="2000" b="1" dirty="0"/>
              <a:t> </a:t>
            </a:r>
            <a:r>
              <a:rPr lang="en-US" sz="2000" b="1" dirty="0" err="1"/>
              <a:t>hal</a:t>
            </a:r>
            <a:r>
              <a:rPr lang="en-US" sz="2000" b="1" dirty="0"/>
              <a:t> yang </a:t>
            </a:r>
            <a:r>
              <a:rPr lang="en-US" sz="2000" b="1" dirty="0" err="1"/>
              <a:t>harus</a:t>
            </a:r>
            <a:r>
              <a:rPr lang="en-US" sz="2000" b="1" dirty="0"/>
              <a:t> </a:t>
            </a:r>
            <a:r>
              <a:rPr lang="en-US" sz="2000" b="1" dirty="0" err="1"/>
              <a:t>diperhatikan</a:t>
            </a:r>
            <a:r>
              <a:rPr lang="en-US" sz="2000" b="1" dirty="0"/>
              <a:t> </a:t>
            </a:r>
            <a:r>
              <a:rPr lang="en-US" sz="2000" b="1" dirty="0" err="1"/>
              <a:t>adalah</a:t>
            </a:r>
            <a:r>
              <a:rPr lang="en-US" sz="2000" b="1" dirty="0"/>
              <a:t> </a:t>
            </a:r>
            <a:r>
              <a:rPr lang="en-US" sz="2000" b="1" dirty="0" err="1"/>
              <a:t>dekorasi</a:t>
            </a:r>
            <a:r>
              <a:rPr lang="en-US" sz="2000" b="1" dirty="0"/>
              <a:t>. </a:t>
            </a:r>
            <a:r>
              <a:rPr lang="en-US" sz="2000" b="1" dirty="0" err="1"/>
              <a:t>Mendekorasi</a:t>
            </a:r>
            <a:r>
              <a:rPr lang="en-US" sz="2000" b="1" dirty="0"/>
              <a:t> </a:t>
            </a:r>
            <a:r>
              <a:rPr lang="en-US" sz="2000" b="1" dirty="0" err="1"/>
              <a:t>kamar</a:t>
            </a:r>
            <a:r>
              <a:rPr lang="en-US" sz="2000" b="1" dirty="0"/>
              <a:t> </a:t>
            </a:r>
            <a:r>
              <a:rPr lang="en-US" sz="2000" b="1" dirty="0" err="1"/>
              <a:t>tidur</a:t>
            </a:r>
            <a:r>
              <a:rPr lang="en-US" sz="2000" b="1" dirty="0"/>
              <a:t> </a:t>
            </a:r>
            <a:r>
              <a:rPr lang="en-US" sz="2000" b="1" dirty="0" err="1"/>
              <a:t>tidak</a:t>
            </a:r>
            <a:r>
              <a:rPr lang="en-US" sz="2000" b="1" dirty="0"/>
              <a:t> </a:t>
            </a:r>
            <a:r>
              <a:rPr lang="en-US" sz="2000" b="1" dirty="0" err="1"/>
              <a:t>sesulit</a:t>
            </a:r>
            <a:r>
              <a:rPr lang="en-US" sz="2000" b="1" dirty="0"/>
              <a:t> yang </a:t>
            </a:r>
            <a:r>
              <a:rPr lang="en-US" sz="2000" b="1" dirty="0" err="1"/>
              <a:t>anda</a:t>
            </a:r>
            <a:r>
              <a:rPr lang="en-US" sz="2000" b="1" dirty="0"/>
              <a:t> </a:t>
            </a:r>
            <a:r>
              <a:rPr lang="en-US" sz="2000" b="1" dirty="0" err="1"/>
              <a:t>bayangkan</a:t>
            </a:r>
            <a:r>
              <a:rPr lang="en-US" sz="2000" b="1" dirty="0"/>
              <a:t>, </a:t>
            </a:r>
            <a:r>
              <a:rPr lang="en-US" sz="2000" b="1" dirty="0" err="1"/>
              <a:t>bahkan</a:t>
            </a:r>
            <a:r>
              <a:rPr lang="en-US" sz="2000" b="1" dirty="0"/>
              <a:t> </a:t>
            </a:r>
            <a:r>
              <a:rPr lang="en-US" sz="2000" b="1" dirty="0" err="1"/>
              <a:t>dekorasi</a:t>
            </a:r>
            <a:r>
              <a:rPr lang="en-US" sz="2000" b="1" dirty="0"/>
              <a:t> </a:t>
            </a:r>
            <a:r>
              <a:rPr lang="en-US" sz="2000" b="1" dirty="0" err="1"/>
              <a:t>tempat</a:t>
            </a:r>
            <a:r>
              <a:rPr lang="en-US" sz="2000" b="1" dirty="0"/>
              <a:t> </a:t>
            </a:r>
            <a:r>
              <a:rPr lang="en-US" sz="2000" b="1" dirty="0" err="1"/>
              <a:t>tidur</a:t>
            </a:r>
            <a:r>
              <a:rPr lang="en-US" sz="2000" b="1" dirty="0"/>
              <a:t> </a:t>
            </a:r>
            <a:r>
              <a:rPr lang="en-US" sz="2000" b="1" dirty="0" err="1"/>
              <a:t>sangat</a:t>
            </a:r>
            <a:r>
              <a:rPr lang="en-US" sz="2000" b="1" dirty="0"/>
              <a:t> </a:t>
            </a:r>
            <a:r>
              <a:rPr lang="en-US" sz="2000" b="1" dirty="0" err="1"/>
              <a:t>mudah</a:t>
            </a:r>
            <a:r>
              <a:rPr lang="en-US" sz="2000" b="1" dirty="0"/>
              <a:t> </a:t>
            </a:r>
            <a:r>
              <a:rPr lang="en-US" sz="2000" b="1" dirty="0" err="1"/>
              <a:t>dan</a:t>
            </a:r>
            <a:r>
              <a:rPr lang="en-US" sz="2000" b="1" dirty="0"/>
              <a:t> </a:t>
            </a:r>
            <a:r>
              <a:rPr lang="en-US" sz="2000" b="1" dirty="0" err="1"/>
              <a:t>menyenangkan</a:t>
            </a:r>
            <a:r>
              <a:rPr lang="en-US" sz="2000" b="1" dirty="0"/>
              <a:t> </a:t>
            </a:r>
            <a:r>
              <a:rPr lang="en-US" sz="2000" b="1" dirty="0" err="1"/>
              <a:t>untuk</a:t>
            </a:r>
            <a:r>
              <a:rPr lang="en-US" sz="2000" b="1" dirty="0"/>
              <a:t> </a:t>
            </a:r>
            <a:r>
              <a:rPr lang="en-US" sz="2000" b="1" dirty="0" err="1"/>
              <a:t>dilakukan</a:t>
            </a:r>
            <a:r>
              <a:rPr lang="en-US" sz="2000" b="1" dirty="0"/>
              <a:t>.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ain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843" y="0"/>
            <a:ext cx="9153686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81000" y="1066086"/>
            <a:ext cx="8382000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 </a:t>
            </a:r>
          </a:p>
          <a:p>
            <a:pPr lvl="0"/>
            <a:r>
              <a:rPr lang="en-US" b="1" dirty="0" smtClean="0"/>
              <a:t>-</a:t>
            </a:r>
            <a:r>
              <a:rPr lang="en-US" b="1" dirty="0" err="1" smtClean="0"/>
              <a:t>Buatlah</a:t>
            </a:r>
            <a:r>
              <a:rPr lang="en-US" b="1" dirty="0" smtClean="0"/>
              <a:t> </a:t>
            </a:r>
            <a:r>
              <a:rPr lang="en-US" b="1" dirty="0" err="1"/>
              <a:t>tempat</a:t>
            </a:r>
            <a:r>
              <a:rPr lang="en-US" b="1" dirty="0"/>
              <a:t> </a:t>
            </a:r>
            <a:r>
              <a:rPr lang="en-US" b="1" dirty="0" err="1"/>
              <a:t>tidur</a:t>
            </a:r>
            <a:r>
              <a:rPr lang="en-US" b="1" dirty="0"/>
              <a:t> </a:t>
            </a:r>
            <a:r>
              <a:rPr lang="en-US" b="1" dirty="0" err="1"/>
              <a:t>anda</a:t>
            </a:r>
            <a:r>
              <a:rPr lang="en-US" b="1" dirty="0"/>
              <a:t> </a:t>
            </a:r>
            <a:r>
              <a:rPr lang="en-US" b="1" dirty="0" err="1"/>
              <a:t>rapih</a:t>
            </a:r>
            <a:r>
              <a:rPr lang="en-US" b="1" dirty="0"/>
              <a:t>, </a:t>
            </a:r>
            <a:r>
              <a:rPr lang="en-US" b="1" dirty="0" err="1"/>
              <a:t>bersih</a:t>
            </a:r>
            <a:r>
              <a:rPr lang="en-US" b="1" dirty="0"/>
              <a:t>, </a:t>
            </a:r>
            <a:r>
              <a:rPr lang="en-US" b="1" dirty="0" err="1"/>
              <a:t>dan</a:t>
            </a:r>
            <a:r>
              <a:rPr lang="en-US" b="1" dirty="0"/>
              <a:t> </a:t>
            </a:r>
            <a:r>
              <a:rPr lang="en-US" b="1" dirty="0" err="1"/>
              <a:t>teratur</a:t>
            </a:r>
            <a:r>
              <a:rPr lang="en-US" b="1" dirty="0"/>
              <a:t>. </a:t>
            </a:r>
            <a:r>
              <a:rPr lang="en-US" b="1" dirty="0" err="1"/>
              <a:t>Untuk</a:t>
            </a:r>
            <a:r>
              <a:rPr lang="en-US" b="1" dirty="0"/>
              <a:t> </a:t>
            </a:r>
            <a:r>
              <a:rPr lang="en-US" b="1" dirty="0" err="1"/>
              <a:t>itu</a:t>
            </a:r>
            <a:r>
              <a:rPr lang="en-US" b="1" dirty="0"/>
              <a:t> </a:t>
            </a:r>
            <a:r>
              <a:rPr lang="en-US" b="1" dirty="0" err="1"/>
              <a:t>kita</a:t>
            </a:r>
            <a:r>
              <a:rPr lang="en-US" b="1" dirty="0"/>
              <a:t> </a:t>
            </a:r>
            <a:r>
              <a:rPr lang="en-US" b="1" dirty="0" err="1"/>
              <a:t>tak</a:t>
            </a:r>
            <a:r>
              <a:rPr lang="en-US" b="1" dirty="0"/>
              <a:t> </a:t>
            </a:r>
            <a:r>
              <a:rPr lang="en-US" b="1" dirty="0" err="1"/>
              <a:t>harus</a:t>
            </a:r>
            <a:r>
              <a:rPr lang="en-US" b="1" dirty="0"/>
              <a:t> </a:t>
            </a:r>
            <a:r>
              <a:rPr lang="en-US" b="1" dirty="0" err="1"/>
              <a:t>keluar</a:t>
            </a:r>
            <a:r>
              <a:rPr lang="en-US" b="1" dirty="0"/>
              <a:t> budget </a:t>
            </a:r>
            <a:r>
              <a:rPr lang="en-US" b="1" dirty="0" err="1"/>
              <a:t>besar</a:t>
            </a:r>
            <a:r>
              <a:rPr lang="en-US" b="1" dirty="0"/>
              <a:t> </a:t>
            </a:r>
            <a:r>
              <a:rPr lang="en-US" b="1" dirty="0" err="1"/>
              <a:t>bukan</a:t>
            </a:r>
            <a:r>
              <a:rPr lang="en-US" b="1" dirty="0"/>
              <a:t>?</a:t>
            </a:r>
          </a:p>
          <a:p>
            <a:r>
              <a:rPr lang="en-US" b="1" dirty="0"/>
              <a:t> </a:t>
            </a:r>
          </a:p>
          <a:p>
            <a:pPr lvl="0"/>
            <a:r>
              <a:rPr lang="en-US" b="1" dirty="0"/>
              <a:t>-</a:t>
            </a:r>
            <a:r>
              <a:rPr lang="en-US" b="1" dirty="0" err="1"/>
              <a:t>Jika</a:t>
            </a:r>
            <a:r>
              <a:rPr lang="en-US" b="1" dirty="0"/>
              <a:t> </a:t>
            </a:r>
            <a:r>
              <a:rPr lang="en-US" b="1" dirty="0" err="1"/>
              <a:t>Anda</a:t>
            </a:r>
            <a:r>
              <a:rPr lang="en-US" b="1" dirty="0"/>
              <a:t> </a:t>
            </a:r>
            <a:r>
              <a:rPr lang="en-US" b="1" dirty="0" err="1"/>
              <a:t>memiliki</a:t>
            </a:r>
            <a:r>
              <a:rPr lang="en-US" b="1" dirty="0"/>
              <a:t> </a:t>
            </a:r>
            <a:r>
              <a:rPr lang="en-US" b="1" dirty="0" err="1"/>
              <a:t>satu</a:t>
            </a:r>
            <a:r>
              <a:rPr lang="en-US" b="1" dirty="0"/>
              <a:t> </a:t>
            </a:r>
            <a:r>
              <a:rPr lang="en-US" b="1" dirty="0" err="1"/>
              <a:t>bantal</a:t>
            </a:r>
            <a:r>
              <a:rPr lang="en-US" b="1" dirty="0"/>
              <a:t>, </a:t>
            </a:r>
            <a:r>
              <a:rPr lang="en-US" b="1" dirty="0" err="1"/>
              <a:t>tambahkan</a:t>
            </a:r>
            <a:r>
              <a:rPr lang="en-US" b="1" dirty="0"/>
              <a:t> </a:t>
            </a:r>
            <a:r>
              <a:rPr lang="en-US" b="1" dirty="0" err="1"/>
              <a:t>beberapa</a:t>
            </a:r>
            <a:r>
              <a:rPr lang="en-US" b="1" dirty="0"/>
              <a:t> </a:t>
            </a:r>
            <a:r>
              <a:rPr lang="en-US" b="1" dirty="0" err="1"/>
              <a:t>bantal</a:t>
            </a:r>
            <a:r>
              <a:rPr lang="en-US" b="1" dirty="0"/>
              <a:t> </a:t>
            </a:r>
            <a:r>
              <a:rPr lang="en-US" b="1" dirty="0" err="1"/>
              <a:t>lagi</a:t>
            </a:r>
            <a:r>
              <a:rPr lang="en-US" b="1" dirty="0"/>
              <a:t> </a:t>
            </a:r>
            <a:r>
              <a:rPr lang="en-US" b="1" dirty="0" err="1"/>
              <a:t>untuk</a:t>
            </a:r>
            <a:r>
              <a:rPr lang="en-US" b="1" dirty="0"/>
              <a:t> </a:t>
            </a:r>
            <a:r>
              <a:rPr lang="en-US" b="1" dirty="0" err="1"/>
              <a:t>melihat</a:t>
            </a:r>
            <a:r>
              <a:rPr lang="en-US" b="1" dirty="0"/>
              <a:t> </a:t>
            </a:r>
            <a:r>
              <a:rPr lang="en-US" b="1" dirty="0" err="1"/>
              <a:t>perbedaannya</a:t>
            </a:r>
            <a:r>
              <a:rPr lang="en-US" b="1" dirty="0"/>
              <a:t>. </a:t>
            </a:r>
            <a:r>
              <a:rPr lang="en-US" b="1" dirty="0" err="1"/>
              <a:t>Cobalah</a:t>
            </a:r>
            <a:r>
              <a:rPr lang="en-US" b="1" dirty="0"/>
              <a:t> </a:t>
            </a:r>
            <a:r>
              <a:rPr lang="en-US" b="1" dirty="0" err="1"/>
              <a:t>untuk</a:t>
            </a:r>
            <a:r>
              <a:rPr lang="en-US" b="1" dirty="0"/>
              <a:t> </a:t>
            </a:r>
            <a:r>
              <a:rPr lang="en-US" b="1" dirty="0" err="1"/>
              <a:t>memvariasikan</a:t>
            </a:r>
            <a:r>
              <a:rPr lang="en-US" b="1" dirty="0"/>
              <a:t> </a:t>
            </a:r>
            <a:r>
              <a:rPr lang="en-US" b="1" dirty="0" err="1"/>
              <a:t>ukuran</a:t>
            </a:r>
            <a:r>
              <a:rPr lang="en-US" b="1" dirty="0"/>
              <a:t> </a:t>
            </a:r>
            <a:r>
              <a:rPr lang="en-US" b="1" dirty="0" err="1"/>
              <a:t>dan</a:t>
            </a:r>
            <a:r>
              <a:rPr lang="en-US" b="1" dirty="0"/>
              <a:t> </a:t>
            </a:r>
            <a:r>
              <a:rPr lang="en-US" b="1" dirty="0" err="1"/>
              <a:t>bentuk</a:t>
            </a:r>
            <a:r>
              <a:rPr lang="en-US" b="1" dirty="0"/>
              <a:t> </a:t>
            </a:r>
            <a:r>
              <a:rPr lang="en-US" b="1" dirty="0" err="1"/>
              <a:t>bantal</a:t>
            </a:r>
            <a:r>
              <a:rPr lang="en-US" b="1" dirty="0"/>
              <a:t>.</a:t>
            </a:r>
          </a:p>
          <a:p>
            <a:r>
              <a:rPr lang="en-US" b="1" dirty="0"/>
              <a:t> </a:t>
            </a:r>
          </a:p>
          <a:p>
            <a:pPr lvl="0"/>
            <a:r>
              <a:rPr lang="en-US" b="1" dirty="0"/>
              <a:t>-</a:t>
            </a:r>
            <a:r>
              <a:rPr lang="en-US" b="1" dirty="0" err="1"/>
              <a:t>Cobalah</a:t>
            </a:r>
            <a:r>
              <a:rPr lang="en-US" b="1" dirty="0"/>
              <a:t> </a:t>
            </a:r>
            <a:r>
              <a:rPr lang="en-US" b="1" dirty="0" err="1"/>
              <a:t>untuk</a:t>
            </a:r>
            <a:r>
              <a:rPr lang="en-US" b="1" dirty="0"/>
              <a:t> </a:t>
            </a:r>
            <a:r>
              <a:rPr lang="en-US" b="1" dirty="0" err="1"/>
              <a:t>mencampur</a:t>
            </a:r>
            <a:r>
              <a:rPr lang="en-US" b="1" dirty="0"/>
              <a:t> </a:t>
            </a:r>
            <a:r>
              <a:rPr lang="en-US" b="1" dirty="0" err="1"/>
              <a:t>dan</a:t>
            </a:r>
            <a:r>
              <a:rPr lang="en-US" b="1" dirty="0"/>
              <a:t> </a:t>
            </a:r>
            <a:r>
              <a:rPr lang="en-US" b="1" dirty="0" err="1"/>
              <a:t>mencocokkan</a:t>
            </a:r>
            <a:r>
              <a:rPr lang="en-US" b="1" dirty="0"/>
              <a:t> </a:t>
            </a:r>
            <a:r>
              <a:rPr lang="en-US" b="1" dirty="0" err="1"/>
              <a:t>warna</a:t>
            </a:r>
            <a:r>
              <a:rPr lang="en-US" b="1" dirty="0"/>
              <a:t>. </a:t>
            </a:r>
            <a:r>
              <a:rPr lang="en-US" b="1" dirty="0" err="1"/>
              <a:t>Percaya</a:t>
            </a:r>
            <a:r>
              <a:rPr lang="en-US" b="1" dirty="0"/>
              <a:t> </a:t>
            </a:r>
            <a:r>
              <a:rPr lang="en-US" b="1" dirty="0" err="1"/>
              <a:t>atau</a:t>
            </a:r>
            <a:r>
              <a:rPr lang="en-US" b="1" dirty="0"/>
              <a:t> </a:t>
            </a:r>
            <a:r>
              <a:rPr lang="en-US" b="1" dirty="0" err="1"/>
              <a:t>tidak</a:t>
            </a:r>
            <a:r>
              <a:rPr lang="en-US" b="1" dirty="0"/>
              <a:t> </a:t>
            </a:r>
            <a:r>
              <a:rPr lang="en-US" b="1" dirty="0" err="1"/>
              <a:t>perpaduan</a:t>
            </a:r>
            <a:r>
              <a:rPr lang="en-US" b="1" dirty="0"/>
              <a:t> </a:t>
            </a:r>
            <a:r>
              <a:rPr lang="en-US" b="1" dirty="0" err="1"/>
              <a:t>warna</a:t>
            </a:r>
            <a:r>
              <a:rPr lang="en-US" b="1" dirty="0"/>
              <a:t> yang calm </a:t>
            </a:r>
            <a:r>
              <a:rPr lang="en-US" b="1" dirty="0" err="1"/>
              <a:t>akan</a:t>
            </a:r>
            <a:r>
              <a:rPr lang="en-US" b="1" dirty="0"/>
              <a:t> </a:t>
            </a:r>
            <a:r>
              <a:rPr lang="en-US" b="1" dirty="0" err="1"/>
              <a:t>menambah</a:t>
            </a:r>
            <a:r>
              <a:rPr lang="en-US" b="1" dirty="0"/>
              <a:t> </a:t>
            </a:r>
            <a:r>
              <a:rPr lang="en-US" b="1" dirty="0" err="1"/>
              <a:t>kenyamanan</a:t>
            </a:r>
            <a:r>
              <a:rPr lang="en-US" b="1" dirty="0"/>
              <a:t> </a:t>
            </a:r>
            <a:r>
              <a:rPr lang="en-US" b="1" dirty="0" err="1"/>
              <a:t>anda</a:t>
            </a:r>
            <a:r>
              <a:rPr lang="en-US" b="1" dirty="0"/>
              <a:t> </a:t>
            </a:r>
            <a:r>
              <a:rPr lang="en-US" b="1" dirty="0" err="1"/>
              <a:t>beristirahat</a:t>
            </a:r>
            <a:r>
              <a:rPr lang="en-US" b="1" dirty="0"/>
              <a:t>.</a:t>
            </a:r>
          </a:p>
          <a:p>
            <a:r>
              <a:rPr lang="en-US" b="1" dirty="0"/>
              <a:t> </a:t>
            </a:r>
          </a:p>
          <a:p>
            <a:pPr lvl="0"/>
            <a:r>
              <a:rPr lang="en-US" b="1" dirty="0"/>
              <a:t>-</a:t>
            </a:r>
            <a:r>
              <a:rPr lang="en-US" b="1" dirty="0" err="1"/>
              <a:t>Untuk</a:t>
            </a:r>
            <a:r>
              <a:rPr lang="en-US" b="1" dirty="0"/>
              <a:t> </a:t>
            </a:r>
            <a:r>
              <a:rPr lang="en-US" b="1" dirty="0" err="1"/>
              <a:t>memberikan</a:t>
            </a:r>
            <a:r>
              <a:rPr lang="en-US" b="1" dirty="0"/>
              <a:t> </a:t>
            </a:r>
            <a:r>
              <a:rPr lang="en-US" b="1" dirty="0" err="1"/>
              <a:t>kesan</a:t>
            </a:r>
            <a:r>
              <a:rPr lang="en-US" b="1" dirty="0"/>
              <a:t> </a:t>
            </a:r>
            <a:r>
              <a:rPr lang="en-US" b="1" dirty="0" err="1"/>
              <a:t>hangat</a:t>
            </a:r>
            <a:r>
              <a:rPr lang="en-US" b="1" dirty="0"/>
              <a:t>, </a:t>
            </a:r>
            <a:r>
              <a:rPr lang="en-US" b="1" dirty="0" err="1"/>
              <a:t>letakkanlah</a:t>
            </a:r>
            <a:r>
              <a:rPr lang="en-US" b="1" dirty="0"/>
              <a:t> </a:t>
            </a:r>
            <a:r>
              <a:rPr lang="en-US" b="1" dirty="0" err="1"/>
              <a:t>selimut</a:t>
            </a:r>
            <a:r>
              <a:rPr lang="en-US" b="1" dirty="0"/>
              <a:t> </a:t>
            </a:r>
            <a:r>
              <a:rPr lang="en-US" b="1" dirty="0" err="1"/>
              <a:t>kecil</a:t>
            </a:r>
            <a:r>
              <a:rPr lang="en-US" b="1" dirty="0"/>
              <a:t> </a:t>
            </a:r>
            <a:r>
              <a:rPr lang="en-US" b="1" dirty="0" err="1"/>
              <a:t>diatas</a:t>
            </a:r>
            <a:r>
              <a:rPr lang="en-US" b="1" dirty="0"/>
              <a:t> </a:t>
            </a:r>
            <a:r>
              <a:rPr lang="en-US" b="1" dirty="0" err="1"/>
              <a:t>tempat</a:t>
            </a:r>
            <a:r>
              <a:rPr lang="en-US" b="1" dirty="0"/>
              <a:t> </a:t>
            </a:r>
            <a:r>
              <a:rPr lang="en-US" b="1" dirty="0" err="1"/>
              <a:t>tidur</a:t>
            </a:r>
            <a:r>
              <a:rPr lang="en-US" b="1" dirty="0"/>
              <a:t> </a:t>
            </a:r>
            <a:r>
              <a:rPr lang="en-US" b="1" dirty="0" err="1"/>
              <a:t>anda</a:t>
            </a:r>
            <a:r>
              <a:rPr lang="en-US" b="1" dirty="0"/>
              <a:t>. </a:t>
            </a:r>
            <a:r>
              <a:rPr lang="en-US" b="1" dirty="0" err="1"/>
              <a:t>Masukan</a:t>
            </a:r>
            <a:r>
              <a:rPr lang="en-US" b="1" dirty="0"/>
              <a:t> </a:t>
            </a:r>
            <a:r>
              <a:rPr lang="en-US" b="1" dirty="0" err="1"/>
              <a:t>selimut</a:t>
            </a:r>
            <a:r>
              <a:rPr lang="en-US" b="1" dirty="0"/>
              <a:t> </a:t>
            </a:r>
            <a:r>
              <a:rPr lang="en-US" b="1" dirty="0" err="1"/>
              <a:t>anda</a:t>
            </a:r>
            <a:r>
              <a:rPr lang="en-US" b="1" dirty="0"/>
              <a:t> </a:t>
            </a:r>
            <a:r>
              <a:rPr lang="en-US" b="1" dirty="0" err="1"/>
              <a:t>dengan</a:t>
            </a:r>
            <a:r>
              <a:rPr lang="en-US" b="1" dirty="0"/>
              <a:t> </a:t>
            </a:r>
            <a:r>
              <a:rPr lang="en-US" b="1" dirty="0" err="1"/>
              <a:t>cara</a:t>
            </a:r>
            <a:r>
              <a:rPr lang="en-US" b="1" dirty="0"/>
              <a:t> yang </a:t>
            </a:r>
            <a:r>
              <a:rPr lang="en-US" b="1" dirty="0" err="1"/>
              <a:t>berbeda</a:t>
            </a:r>
            <a:r>
              <a:rPr lang="en-US" b="1" dirty="0"/>
              <a:t> </a:t>
            </a:r>
            <a:r>
              <a:rPr lang="en-US" b="1" dirty="0" err="1"/>
              <a:t>setiap</a:t>
            </a:r>
            <a:r>
              <a:rPr lang="en-US" b="1" dirty="0"/>
              <a:t> </a:t>
            </a:r>
            <a:r>
              <a:rPr lang="en-US" b="1" dirty="0" err="1"/>
              <a:t>hari</a:t>
            </a:r>
            <a:r>
              <a:rPr lang="en-US" b="1" dirty="0"/>
              <a:t>. </a:t>
            </a:r>
            <a:r>
              <a:rPr lang="en-US" b="1" dirty="0" err="1"/>
              <a:t>Misalnya</a:t>
            </a:r>
            <a:r>
              <a:rPr lang="en-US" b="1" dirty="0"/>
              <a:t> </a:t>
            </a:r>
            <a:r>
              <a:rPr lang="en-US" b="1" dirty="0" err="1"/>
              <a:t>dengan</a:t>
            </a:r>
            <a:r>
              <a:rPr lang="en-US" b="1" dirty="0"/>
              <a:t> </a:t>
            </a:r>
            <a:r>
              <a:rPr lang="en-US" b="1" dirty="0" err="1"/>
              <a:t>melipatnya</a:t>
            </a:r>
            <a:r>
              <a:rPr lang="en-US" b="1" dirty="0"/>
              <a:t> </a:t>
            </a:r>
            <a:r>
              <a:rPr lang="en-US" b="1" dirty="0" err="1"/>
              <a:t>dua</a:t>
            </a:r>
            <a:r>
              <a:rPr lang="en-US" b="1" dirty="0"/>
              <a:t> kali </a:t>
            </a:r>
            <a:r>
              <a:rPr lang="en-US" b="1" dirty="0" err="1"/>
              <a:t>dan</a:t>
            </a:r>
            <a:r>
              <a:rPr lang="en-US" b="1" dirty="0"/>
              <a:t> </a:t>
            </a:r>
            <a:r>
              <a:rPr lang="en-US" b="1" dirty="0" err="1"/>
              <a:t>meletakkannya</a:t>
            </a:r>
            <a:r>
              <a:rPr lang="en-US" b="1" dirty="0"/>
              <a:t> </a:t>
            </a:r>
            <a:r>
              <a:rPr lang="en-US" b="1" dirty="0" err="1"/>
              <a:t>di</a:t>
            </a:r>
            <a:r>
              <a:rPr lang="en-US" b="1" dirty="0"/>
              <a:t> </a:t>
            </a:r>
            <a:r>
              <a:rPr lang="en-US" b="1" dirty="0" err="1"/>
              <a:t>tempat</a:t>
            </a:r>
            <a:r>
              <a:rPr lang="en-US" b="1" dirty="0"/>
              <a:t> </a:t>
            </a:r>
            <a:r>
              <a:rPr lang="en-US" b="1" dirty="0" err="1"/>
              <a:t>tidur</a:t>
            </a:r>
            <a:r>
              <a:rPr lang="en-US" b="1" dirty="0"/>
              <a:t>. </a:t>
            </a:r>
            <a:r>
              <a:rPr lang="en-US" b="1" dirty="0" err="1"/>
              <a:t>Anda</a:t>
            </a:r>
            <a:r>
              <a:rPr lang="en-US" b="1" dirty="0"/>
              <a:t> </a:t>
            </a:r>
            <a:r>
              <a:rPr lang="en-US" b="1" dirty="0" err="1"/>
              <a:t>juga</a:t>
            </a:r>
            <a:r>
              <a:rPr lang="en-US" b="1" dirty="0"/>
              <a:t> </a:t>
            </a:r>
            <a:r>
              <a:rPr lang="en-US" b="1" dirty="0" err="1"/>
              <a:t>bisa</a:t>
            </a:r>
            <a:r>
              <a:rPr lang="en-US" b="1" dirty="0"/>
              <a:t> </a:t>
            </a:r>
            <a:r>
              <a:rPr lang="en-US" b="1" dirty="0" err="1"/>
              <a:t>membuat</a:t>
            </a:r>
            <a:r>
              <a:rPr lang="en-US" b="1" dirty="0"/>
              <a:t> </a:t>
            </a:r>
            <a:r>
              <a:rPr lang="en-US" b="1" dirty="0" err="1"/>
              <a:t>gaya</a:t>
            </a:r>
            <a:r>
              <a:rPr lang="en-US" b="1" dirty="0"/>
              <a:t> yang </a:t>
            </a:r>
            <a:r>
              <a:rPr lang="en-US" b="1" dirty="0" err="1"/>
              <a:t>berbeda</a:t>
            </a:r>
            <a:r>
              <a:rPr lang="en-US" b="1" dirty="0"/>
              <a:t> </a:t>
            </a:r>
            <a:r>
              <a:rPr lang="en-US" b="1" dirty="0" err="1"/>
              <a:t>dengan</a:t>
            </a:r>
            <a:r>
              <a:rPr lang="en-US" b="1" dirty="0"/>
              <a:t> </a:t>
            </a:r>
            <a:r>
              <a:rPr lang="en-US" b="1" dirty="0" err="1"/>
              <a:t>meletakkan</a:t>
            </a:r>
            <a:r>
              <a:rPr lang="en-US" b="1" dirty="0"/>
              <a:t> </a:t>
            </a:r>
            <a:r>
              <a:rPr lang="en-US" b="1" dirty="0" err="1"/>
              <a:t>pola</a:t>
            </a:r>
            <a:r>
              <a:rPr lang="en-US" b="1" dirty="0"/>
              <a:t> yang </a:t>
            </a:r>
            <a:r>
              <a:rPr lang="en-US" b="1" dirty="0" err="1"/>
              <a:t>berbeda</a:t>
            </a:r>
            <a:r>
              <a:rPr lang="en-US" b="1" dirty="0"/>
              <a:t> </a:t>
            </a:r>
            <a:r>
              <a:rPr lang="en-US" b="1" dirty="0" err="1"/>
              <a:t>dari</a:t>
            </a:r>
            <a:r>
              <a:rPr lang="en-US" b="1" dirty="0"/>
              <a:t> </a:t>
            </a:r>
            <a:r>
              <a:rPr lang="en-US" b="1" dirty="0" err="1"/>
              <a:t>selimut</a:t>
            </a:r>
            <a:r>
              <a:rPr lang="en-US" b="1" dirty="0"/>
              <a:t> </a:t>
            </a:r>
            <a:r>
              <a:rPr lang="en-US" b="1" dirty="0" err="1"/>
              <a:t>di</a:t>
            </a:r>
            <a:r>
              <a:rPr lang="en-US" b="1" dirty="0"/>
              <a:t> </a:t>
            </a:r>
            <a:r>
              <a:rPr lang="en-US" b="1" dirty="0" err="1"/>
              <a:t>atas</a:t>
            </a:r>
            <a:r>
              <a:rPr lang="en-US" b="1" dirty="0"/>
              <a:t> yang lain </a:t>
            </a:r>
            <a:r>
              <a:rPr lang="en-US" b="1" dirty="0" err="1"/>
              <a:t>dan</a:t>
            </a:r>
            <a:r>
              <a:rPr lang="en-US" b="1" dirty="0"/>
              <a:t> </a:t>
            </a:r>
            <a:r>
              <a:rPr lang="en-US" b="1" dirty="0" err="1"/>
              <a:t>membuatnya</a:t>
            </a:r>
            <a:r>
              <a:rPr lang="en-US" b="1" dirty="0"/>
              <a:t> </a:t>
            </a:r>
            <a:r>
              <a:rPr lang="en-US" b="1" dirty="0" err="1"/>
              <a:t>tampak</a:t>
            </a:r>
            <a:r>
              <a:rPr lang="en-US" b="1" dirty="0"/>
              <a:t> </a:t>
            </a:r>
            <a:r>
              <a:rPr lang="en-US" b="1" dirty="0" err="1"/>
              <a:t>seperti</a:t>
            </a:r>
            <a:r>
              <a:rPr lang="en-US" b="1" dirty="0"/>
              <a:t> </a:t>
            </a:r>
            <a:r>
              <a:rPr lang="en-US" b="1" dirty="0" err="1"/>
              <a:t>gelombang</a:t>
            </a:r>
            <a:r>
              <a:rPr lang="en-US" b="1" dirty="0"/>
              <a:t>.</a:t>
            </a:r>
          </a:p>
          <a:p>
            <a:r>
              <a:rPr lang="en-US" b="1" dirty="0"/>
              <a:t> </a:t>
            </a:r>
          </a:p>
          <a:p>
            <a:endParaRPr lang="en-US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ain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843" y="0"/>
            <a:ext cx="9153686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85800" y="1447800"/>
            <a:ext cx="74676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Tips :</a:t>
            </a:r>
            <a:br>
              <a:rPr lang="en-US" b="1" dirty="0"/>
            </a:br>
            <a:endParaRPr lang="en-US" b="1" dirty="0"/>
          </a:p>
          <a:p>
            <a:pPr lvl="0" fontAlgn="base"/>
            <a:r>
              <a:rPr lang="en-US" b="1" dirty="0" err="1"/>
              <a:t>Jika</a:t>
            </a:r>
            <a:r>
              <a:rPr lang="en-US" b="1" dirty="0"/>
              <a:t> </a:t>
            </a:r>
            <a:r>
              <a:rPr lang="en-US" b="1" dirty="0" err="1"/>
              <a:t>tempat</a:t>
            </a:r>
            <a:r>
              <a:rPr lang="en-US" b="1" dirty="0"/>
              <a:t> </a:t>
            </a:r>
            <a:r>
              <a:rPr lang="en-US" b="1" dirty="0" err="1"/>
              <a:t>tidur</a:t>
            </a:r>
            <a:r>
              <a:rPr lang="en-US" b="1" dirty="0"/>
              <a:t> </a:t>
            </a:r>
            <a:r>
              <a:rPr lang="en-US" b="1" dirty="0" err="1"/>
              <a:t>anda</a:t>
            </a:r>
            <a:r>
              <a:rPr lang="en-US" b="1" dirty="0"/>
              <a:t> </a:t>
            </a:r>
            <a:r>
              <a:rPr lang="en-US" b="1" dirty="0" err="1"/>
              <a:t>tidak</a:t>
            </a:r>
            <a:r>
              <a:rPr lang="en-US" b="1" dirty="0"/>
              <a:t> </a:t>
            </a:r>
            <a:r>
              <a:rPr lang="en-US" b="1" dirty="0" err="1"/>
              <a:t>memiliki</a:t>
            </a:r>
            <a:r>
              <a:rPr lang="en-US" b="1" dirty="0"/>
              <a:t> bed-head </a:t>
            </a:r>
            <a:r>
              <a:rPr lang="en-US" b="1" dirty="0" err="1"/>
              <a:t>dan</a:t>
            </a:r>
            <a:r>
              <a:rPr lang="en-US" b="1" dirty="0"/>
              <a:t> </a:t>
            </a:r>
            <a:r>
              <a:rPr lang="en-US" b="1" dirty="0" err="1"/>
              <a:t>hanya</a:t>
            </a:r>
            <a:r>
              <a:rPr lang="en-US" b="1" dirty="0"/>
              <a:t> </a:t>
            </a:r>
            <a:r>
              <a:rPr lang="en-US" b="1" dirty="0" err="1"/>
              <a:t>dinding</a:t>
            </a:r>
            <a:r>
              <a:rPr lang="en-US" b="1" dirty="0"/>
              <a:t>, </a:t>
            </a:r>
            <a:r>
              <a:rPr lang="en-US" b="1" dirty="0" err="1"/>
              <a:t>jangan</a:t>
            </a:r>
            <a:r>
              <a:rPr lang="en-US" b="1" dirty="0"/>
              <a:t> </a:t>
            </a:r>
            <a:r>
              <a:rPr lang="en-US" b="1" dirty="0" err="1"/>
              <a:t>meletakkan</a:t>
            </a:r>
            <a:r>
              <a:rPr lang="en-US" b="1" dirty="0"/>
              <a:t> </a:t>
            </a:r>
            <a:r>
              <a:rPr lang="en-US" b="1" dirty="0" err="1"/>
              <a:t>bantal</a:t>
            </a:r>
            <a:r>
              <a:rPr lang="en-US" b="1" dirty="0"/>
              <a:t> </a:t>
            </a:r>
            <a:r>
              <a:rPr lang="en-US" b="1" dirty="0" err="1"/>
              <a:t>tergeletak</a:t>
            </a:r>
            <a:r>
              <a:rPr lang="en-US" b="1" dirty="0"/>
              <a:t> </a:t>
            </a:r>
            <a:r>
              <a:rPr lang="en-US" b="1" dirty="0" err="1"/>
              <a:t>anda</a:t>
            </a:r>
            <a:r>
              <a:rPr lang="en-US" b="1" dirty="0"/>
              <a:t> </a:t>
            </a:r>
            <a:r>
              <a:rPr lang="en-US" b="1" dirty="0" err="1"/>
              <a:t>ke</a:t>
            </a:r>
            <a:r>
              <a:rPr lang="en-US" b="1" dirty="0"/>
              <a:t> </a:t>
            </a:r>
            <a:r>
              <a:rPr lang="en-US" b="1" dirty="0" err="1"/>
              <a:t>bawah</a:t>
            </a:r>
            <a:r>
              <a:rPr lang="en-US" b="1" dirty="0"/>
              <a:t>, </a:t>
            </a:r>
            <a:r>
              <a:rPr lang="en-US" b="1" dirty="0" err="1"/>
              <a:t>cobalah</a:t>
            </a:r>
            <a:r>
              <a:rPr lang="en-US" b="1" dirty="0"/>
              <a:t> </a:t>
            </a:r>
            <a:r>
              <a:rPr lang="en-US" b="1" dirty="0" err="1"/>
              <a:t>tegakkan</a:t>
            </a:r>
            <a:r>
              <a:rPr lang="en-US" b="1" dirty="0"/>
              <a:t>.</a:t>
            </a:r>
          </a:p>
          <a:p>
            <a:pPr lvl="0" fontAlgn="base"/>
            <a:r>
              <a:rPr lang="en-US" b="1" dirty="0" err="1"/>
              <a:t>Gunakan</a:t>
            </a:r>
            <a:r>
              <a:rPr lang="en-US" b="1" dirty="0"/>
              <a:t> </a:t>
            </a:r>
            <a:r>
              <a:rPr lang="en-US" b="1" dirty="0" err="1"/>
              <a:t>Seprai</a:t>
            </a:r>
            <a:r>
              <a:rPr lang="en-US" b="1" dirty="0"/>
              <a:t> </a:t>
            </a:r>
            <a:r>
              <a:rPr lang="en-US" b="1" dirty="0" err="1"/>
              <a:t>dengan</a:t>
            </a:r>
            <a:r>
              <a:rPr lang="en-US" b="1" dirty="0"/>
              <a:t> </a:t>
            </a:r>
            <a:r>
              <a:rPr lang="en-US" b="1" dirty="0" err="1"/>
              <a:t>warna</a:t>
            </a:r>
            <a:r>
              <a:rPr lang="en-US" b="1" dirty="0"/>
              <a:t> </a:t>
            </a:r>
            <a:r>
              <a:rPr lang="en-US" b="1" dirty="0" err="1"/>
              <a:t>berbeda</a:t>
            </a:r>
            <a:r>
              <a:rPr lang="en-US" b="1" dirty="0"/>
              <a:t>, </a:t>
            </a:r>
            <a:r>
              <a:rPr lang="en-US" b="1" dirty="0" err="1"/>
              <a:t>cobalah</a:t>
            </a:r>
            <a:r>
              <a:rPr lang="en-US" b="1" dirty="0"/>
              <a:t> </a:t>
            </a:r>
            <a:r>
              <a:rPr lang="en-US" b="1" dirty="0" err="1"/>
              <a:t>gunakan</a:t>
            </a:r>
            <a:r>
              <a:rPr lang="en-US" b="1" dirty="0"/>
              <a:t> </a:t>
            </a:r>
            <a:r>
              <a:rPr lang="en-US" b="1" dirty="0" err="1"/>
              <a:t>warna</a:t>
            </a:r>
            <a:r>
              <a:rPr lang="en-US" b="1" dirty="0"/>
              <a:t> </a:t>
            </a:r>
            <a:r>
              <a:rPr lang="en-US" b="1" dirty="0" err="1"/>
              <a:t>krim</a:t>
            </a:r>
            <a:r>
              <a:rPr lang="en-US" b="1" dirty="0"/>
              <a:t>.</a:t>
            </a:r>
          </a:p>
          <a:p>
            <a:pPr lvl="0" fontAlgn="base"/>
            <a:r>
              <a:rPr lang="en-US" b="1" dirty="0" err="1"/>
              <a:t>Akan</a:t>
            </a:r>
            <a:r>
              <a:rPr lang="en-US" b="1" dirty="0"/>
              <a:t> </a:t>
            </a:r>
            <a:r>
              <a:rPr lang="en-US" b="1" dirty="0" err="1"/>
              <a:t>lebih</a:t>
            </a:r>
            <a:r>
              <a:rPr lang="en-US" b="1" dirty="0"/>
              <a:t> </a:t>
            </a:r>
            <a:r>
              <a:rPr lang="en-US" b="1" dirty="0" err="1"/>
              <a:t>baik</a:t>
            </a:r>
            <a:r>
              <a:rPr lang="en-US" b="1" dirty="0"/>
              <a:t> </a:t>
            </a:r>
            <a:r>
              <a:rPr lang="en-US" b="1" dirty="0" err="1"/>
              <a:t>untuk</a:t>
            </a:r>
            <a:r>
              <a:rPr lang="en-US" b="1" dirty="0"/>
              <a:t> </a:t>
            </a:r>
            <a:r>
              <a:rPr lang="en-US" b="1" dirty="0" err="1"/>
              <a:t>menempatkan</a:t>
            </a:r>
            <a:r>
              <a:rPr lang="en-US" b="1" dirty="0"/>
              <a:t> </a:t>
            </a:r>
            <a:r>
              <a:rPr lang="en-US" b="1" dirty="0" err="1"/>
              <a:t>semacam</a:t>
            </a:r>
            <a:r>
              <a:rPr lang="en-US" b="1" dirty="0"/>
              <a:t> </a:t>
            </a:r>
            <a:r>
              <a:rPr lang="en-US" b="1" dirty="0" err="1"/>
              <a:t>hiasan</a:t>
            </a:r>
            <a:r>
              <a:rPr lang="en-US" b="1" dirty="0"/>
              <a:t> </a:t>
            </a:r>
            <a:r>
              <a:rPr lang="en-US" b="1" dirty="0" err="1"/>
              <a:t>di</a:t>
            </a:r>
            <a:r>
              <a:rPr lang="en-US" b="1" dirty="0"/>
              <a:t> bed-head/wall </a:t>
            </a:r>
            <a:r>
              <a:rPr lang="en-US" b="1" dirty="0" err="1"/>
              <a:t>Anda</a:t>
            </a:r>
            <a:r>
              <a:rPr lang="en-US" b="1" dirty="0"/>
              <a:t>.</a:t>
            </a:r>
          </a:p>
          <a:p>
            <a:pPr lvl="0" fontAlgn="base"/>
            <a:r>
              <a:rPr lang="en-US" b="1" dirty="0" err="1"/>
              <a:t>Coba</a:t>
            </a:r>
            <a:r>
              <a:rPr lang="en-US" b="1" dirty="0"/>
              <a:t> </a:t>
            </a:r>
            <a:r>
              <a:rPr lang="en-US" b="1" dirty="0" err="1"/>
              <a:t>gaya</a:t>
            </a:r>
            <a:r>
              <a:rPr lang="en-US" b="1" dirty="0"/>
              <a:t> yang </a:t>
            </a:r>
            <a:r>
              <a:rPr lang="en-US" b="1" dirty="0" err="1"/>
              <a:t>berbeda</a:t>
            </a:r>
            <a:r>
              <a:rPr lang="en-US" b="1" dirty="0"/>
              <a:t> </a:t>
            </a:r>
            <a:r>
              <a:rPr lang="en-US" b="1" dirty="0" err="1"/>
              <a:t>apa</a:t>
            </a:r>
            <a:r>
              <a:rPr lang="en-US" b="1" dirty="0"/>
              <a:t> pun yang suite </a:t>
            </a:r>
            <a:r>
              <a:rPr lang="en-US" b="1" dirty="0" err="1"/>
              <a:t>suka</a:t>
            </a:r>
            <a:r>
              <a:rPr lang="en-US" b="1" dirty="0"/>
              <a:t>.</a:t>
            </a:r>
          </a:p>
          <a:p>
            <a:r>
              <a:rPr lang="en-US" dirty="0"/>
              <a:t> </a:t>
            </a:r>
          </a:p>
          <a:p>
            <a:r>
              <a:rPr lang="en-US" dirty="0"/>
              <a:t> </a:t>
            </a:r>
          </a:p>
          <a:p>
            <a:r>
              <a:rPr lang="en-US" dirty="0"/>
              <a:t> </a:t>
            </a:r>
          </a:p>
          <a:p>
            <a:r>
              <a:rPr lang="en-US" dirty="0"/>
              <a:t> </a:t>
            </a:r>
          </a:p>
          <a:p>
            <a:r>
              <a:rPr lang="en-US" dirty="0" err="1"/>
              <a:t>Sumber</a:t>
            </a:r>
            <a:r>
              <a:rPr lang="en-US" dirty="0"/>
              <a:t> :  </a:t>
            </a:r>
            <a:r>
              <a:rPr lang="en-US" dirty="0">
                <a:hlinkClick r:id="rId3"/>
              </a:rPr>
              <a:t>http://situsinformasiterbaru.blogspot.com</a:t>
            </a:r>
            <a:endParaRPr lang="en-US" dirty="0"/>
          </a:p>
          <a:p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81</Words>
  <Application>Microsoft Office PowerPoint</Application>
  <PresentationFormat>On-screen Show (4:3)</PresentationFormat>
  <Paragraphs>21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Slide 1</vt:lpstr>
      <vt:lpstr>Slide 2</vt:lpstr>
      <vt:lpstr>Slide 3</vt:lpstr>
      <vt:lpstr>Slide 4</vt:lpstr>
    </vt:vector>
  </TitlesOfParts>
  <Company>TeAm DiGiT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DiGiT</dc:creator>
  <cp:lastModifiedBy>DiGiT</cp:lastModifiedBy>
  <cp:revision>2</cp:revision>
  <dcterms:created xsi:type="dcterms:W3CDTF">2012-07-25T03:43:53Z</dcterms:created>
  <dcterms:modified xsi:type="dcterms:W3CDTF">2012-07-25T03:54:04Z</dcterms:modified>
</cp:coreProperties>
</file>