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7365255-C9D1-4D53-96E2-438761E06EC2}" type="datetimeFigureOut">
              <a:rPr lang="en-US" smtClean="0"/>
              <a:t>6/19/2012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41D2E55-0F85-4A81-B32A-65330EC6EA5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95600"/>
            <a:ext cx="7772400" cy="1470025"/>
          </a:xfrm>
        </p:spPr>
        <p:txBody>
          <a:bodyPr/>
          <a:lstStyle/>
          <a:p>
            <a:r>
              <a:rPr lang="en-US" b="1" dirty="0" smtClean="0"/>
              <a:t>TIPS-TIPS MENGATASI STRESS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7984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Stress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siapapun</a:t>
            </a:r>
            <a:r>
              <a:rPr lang="en-US" dirty="0" smtClean="0"/>
              <a:t>.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setiapa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meiliki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keluarnya</a:t>
            </a:r>
            <a:r>
              <a:rPr lang="en-US" dirty="0" smtClean="0"/>
              <a:t>.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stress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siapapun</a:t>
            </a:r>
            <a:r>
              <a:rPr lang="en-US" dirty="0" smtClean="0"/>
              <a:t>. Stress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memandang</a:t>
            </a:r>
            <a:r>
              <a:rPr lang="en-US" dirty="0" smtClean="0"/>
              <a:t> </a:t>
            </a:r>
            <a:r>
              <a:rPr lang="en-US" dirty="0" err="1" smtClean="0"/>
              <a:t>umur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ataupun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membuatnya</a:t>
            </a:r>
            <a:r>
              <a:rPr lang="en-US" dirty="0" smtClean="0"/>
              <a:t> </a:t>
            </a:r>
            <a:r>
              <a:rPr lang="en-US" dirty="0" err="1" smtClean="0"/>
              <a:t>bingung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memikirkannya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Tapi</a:t>
            </a:r>
            <a:r>
              <a:rPr lang="en-US" dirty="0" smtClean="0"/>
              <a:t> yang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ketahui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pahami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dibalik</a:t>
            </a:r>
            <a:r>
              <a:rPr lang="en-US" dirty="0" smtClean="0"/>
              <a:t> </a:t>
            </a:r>
            <a:r>
              <a:rPr lang="en-US" dirty="0" err="1" smtClean="0"/>
              <a:t>munculnya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datang</a:t>
            </a:r>
            <a:r>
              <a:rPr lang="en-US" dirty="0" smtClean="0"/>
              <a:t>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pendewasaan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kalian </a:t>
            </a:r>
            <a:r>
              <a:rPr lang="en-US" dirty="0" err="1" smtClean="0"/>
              <a:t>dipenuhi</a:t>
            </a:r>
            <a:r>
              <a:rPr lang="en-US" dirty="0" smtClean="0"/>
              <a:t> rasa stress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kalian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dipenuhi</a:t>
            </a:r>
            <a:r>
              <a:rPr lang="en-US" dirty="0" smtClean="0"/>
              <a:t> rasa </a:t>
            </a:r>
            <a:r>
              <a:rPr lang="en-US" dirty="0" err="1" smtClean="0"/>
              <a:t>takut</a:t>
            </a:r>
            <a:r>
              <a:rPr lang="en-US" dirty="0" smtClean="0"/>
              <a:t>, </a:t>
            </a:r>
            <a:r>
              <a:rPr lang="en-US" dirty="0" err="1" smtClean="0"/>
              <a:t>marah</a:t>
            </a:r>
            <a:r>
              <a:rPr lang="en-US" dirty="0" smtClean="0"/>
              <a:t>, </a:t>
            </a:r>
            <a:r>
              <a:rPr lang="en-US" dirty="0" err="1" smtClean="0"/>
              <a:t>gelisah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tips yang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kalian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stress </a:t>
            </a:r>
            <a:r>
              <a:rPr lang="en-US" dirty="0" smtClean="0"/>
              <a:t>yang </a:t>
            </a:r>
            <a:r>
              <a:rPr lang="en-US" dirty="0" err="1" smtClean="0"/>
              <a:t>membebani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kalian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1. </a:t>
            </a:r>
            <a:r>
              <a:rPr lang="en-US" dirty="0" err="1" smtClean="0"/>
              <a:t>Perbanyaklah</a:t>
            </a:r>
            <a:r>
              <a:rPr lang="en-US" dirty="0" smtClean="0"/>
              <a:t> </a:t>
            </a:r>
            <a:r>
              <a:rPr lang="en-US" dirty="0" err="1" smtClean="0"/>
              <a:t>berdzikir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berdoa</a:t>
            </a:r>
            <a:r>
              <a:rPr lang="en-US" dirty="0" smtClean="0"/>
              <a:t> </a:t>
            </a:r>
            <a:r>
              <a:rPr lang="en-US" dirty="0" err="1" smtClean="0"/>
              <a:t>memohonlah</a:t>
            </a:r>
            <a:r>
              <a:rPr lang="en-US" dirty="0" smtClean="0"/>
              <a:t> </a:t>
            </a:r>
            <a:r>
              <a:rPr lang="en-US" dirty="0" err="1" smtClean="0"/>
              <a:t>kepada-Nya</a:t>
            </a:r>
            <a:r>
              <a:rPr lang="en-US" dirty="0" smtClean="0"/>
              <a:t> agar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kemudahan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terbaik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. </a:t>
            </a:r>
            <a:r>
              <a:rPr lang="en-US" dirty="0" err="1" smtClean="0"/>
              <a:t>Mintalah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kepada-Nya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Tuhan</a:t>
            </a:r>
            <a:r>
              <a:rPr lang="en-US" dirty="0" smtClean="0"/>
              <a:t> yang </a:t>
            </a:r>
            <a:r>
              <a:rPr lang="en-US" dirty="0" err="1" smtClean="0"/>
              <a:t>maha</a:t>
            </a:r>
            <a:r>
              <a:rPr lang="en-US" dirty="0" smtClean="0"/>
              <a:t> </a:t>
            </a:r>
            <a:r>
              <a:rPr lang="en-US" dirty="0" err="1" smtClean="0"/>
              <a:t>pemberi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Maha</a:t>
            </a:r>
            <a:r>
              <a:rPr lang="en-US" dirty="0" smtClean="0"/>
              <a:t> </a:t>
            </a:r>
            <a:r>
              <a:rPr lang="en-US" dirty="0" err="1" smtClean="0"/>
              <a:t>pemberi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Perbanyaklah</a:t>
            </a:r>
            <a:r>
              <a:rPr lang="en-US" dirty="0" smtClean="0"/>
              <a:t> </a:t>
            </a:r>
            <a:r>
              <a:rPr lang="en-US" dirty="0" err="1" smtClean="0"/>
              <a:t>berfikiran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. </a:t>
            </a:r>
            <a:r>
              <a:rPr lang="en-US" dirty="0" err="1" smtClean="0"/>
              <a:t>Pandanglah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.  </a:t>
            </a:r>
            <a:r>
              <a:rPr lang="en-US" dirty="0" err="1" smtClean="0"/>
              <a:t>Upayakan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menahan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fikiran</a:t>
            </a:r>
            <a:r>
              <a:rPr lang="en-US" dirty="0" smtClean="0"/>
              <a:t> negative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berfikir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pergaulan</a:t>
            </a:r>
            <a:r>
              <a:rPr lang="en-US" dirty="0" smtClean="0"/>
              <a:t> pun </a:t>
            </a:r>
            <a:r>
              <a:rPr lang="en-US" dirty="0" err="1" smtClean="0"/>
              <a:t>usahakanlah</a:t>
            </a:r>
            <a:r>
              <a:rPr lang="en-US" dirty="0" smtClean="0"/>
              <a:t> </a:t>
            </a:r>
            <a:r>
              <a:rPr lang="en-US" dirty="0" err="1" smtClean="0"/>
              <a:t>berteman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–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3. </a:t>
            </a:r>
            <a:r>
              <a:rPr lang="en-US" dirty="0" err="1" smtClean="0"/>
              <a:t>Usahakanlah</a:t>
            </a:r>
            <a:r>
              <a:rPr lang="en-US" dirty="0" smtClean="0"/>
              <a:t> </a:t>
            </a:r>
            <a:r>
              <a:rPr lang="en-US" dirty="0" err="1" smtClean="0"/>
              <a:t>istirahat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istirahat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segar</a:t>
            </a:r>
            <a:r>
              <a:rPr lang="en-US" dirty="0" smtClean="0"/>
              <a:t>. </a:t>
            </a:r>
            <a:r>
              <a:rPr lang="en-US" dirty="0" err="1" smtClean="0"/>
              <a:t>Milikilah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tidur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 pula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tidur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segar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pula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istirahat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konsentrasi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miliki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4. </a:t>
            </a:r>
            <a:r>
              <a:rPr lang="en-US" dirty="0" err="1" smtClean="0"/>
              <a:t>Cobalah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relaksasi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apapun</a:t>
            </a:r>
            <a:r>
              <a:rPr lang="en-US" dirty="0" smtClean="0"/>
              <a:t> yang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sukai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embaca</a:t>
            </a:r>
            <a:r>
              <a:rPr lang="en-US" dirty="0" smtClean="0"/>
              <a:t>, </a:t>
            </a:r>
            <a:r>
              <a:rPr lang="en-US" dirty="0" err="1" smtClean="0"/>
              <a:t>menari</a:t>
            </a:r>
            <a:r>
              <a:rPr lang="en-US" dirty="0" smtClean="0"/>
              <a:t>, </a:t>
            </a:r>
            <a:r>
              <a:rPr lang="en-US" dirty="0" err="1" smtClean="0"/>
              <a:t>bernyanyi</a:t>
            </a:r>
            <a:r>
              <a:rPr lang="en-US" dirty="0" smtClean="0"/>
              <a:t> </a:t>
            </a:r>
            <a:r>
              <a:rPr lang="en-US" dirty="0" err="1" smtClean="0"/>
              <a:t>bahkan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sekedar</a:t>
            </a:r>
            <a:r>
              <a:rPr lang="en-US" dirty="0" smtClean="0"/>
              <a:t> </a:t>
            </a:r>
            <a:r>
              <a:rPr lang="en-US" dirty="0" err="1" smtClean="0"/>
              <a:t>bercanda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tertawa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teman-teman</a:t>
            </a:r>
            <a:r>
              <a:rPr lang="en-US" dirty="0" smtClean="0"/>
              <a:t> pun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relaksasi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mengurangi</a:t>
            </a:r>
            <a:r>
              <a:rPr lang="en-US" dirty="0" smtClean="0"/>
              <a:t> stress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5.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menyimpan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embebani</a:t>
            </a:r>
            <a:r>
              <a:rPr lang="en-US" dirty="0" smtClean="0"/>
              <a:t> </a:t>
            </a:r>
            <a:r>
              <a:rPr lang="en-US" dirty="0" err="1" smtClean="0"/>
              <a:t>otakmu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yang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cobalah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share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curhat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terpercaya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. Hal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agar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nasehat</a:t>
            </a:r>
            <a:r>
              <a:rPr lang="en-US" dirty="0" smtClean="0"/>
              <a:t> yang </a:t>
            </a:r>
            <a:r>
              <a:rPr lang="en-US" dirty="0" err="1" smtClean="0"/>
              <a:t>berguna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6.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hatilah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mengintrospeksi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mengevaluasi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agar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kedepannya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perbaikan</a:t>
            </a:r>
            <a:r>
              <a:rPr lang="en-US" dirty="0" smtClean="0"/>
              <a:t> agar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yang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7.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yang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anada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  <a:r>
              <a:rPr lang="en-US" dirty="0" err="1" smtClean="0"/>
              <a:t>sebaiknya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pilih</a:t>
            </a:r>
            <a:r>
              <a:rPr lang="en-US" dirty="0" smtClean="0"/>
              <a:t> </a:t>
            </a:r>
            <a:r>
              <a:rPr lang="en-US" dirty="0" err="1" smtClean="0"/>
              <a:t>dian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nafas</a:t>
            </a:r>
            <a:r>
              <a:rPr lang="en-US" dirty="0" smtClean="0"/>
              <a:t>.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lidah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berucap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sewajarnya</a:t>
            </a:r>
            <a:r>
              <a:rPr lang="en-US" dirty="0" smtClean="0"/>
              <a:t>.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malah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menambaha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8.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bersyukur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hadapi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sebanding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beban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yang </a:t>
            </a:r>
            <a:r>
              <a:rPr lang="en-US" dirty="0" err="1" smtClean="0"/>
              <a:t>dialami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pinggiran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kota-kota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sebagainya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bersyukur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</TotalTime>
  <Words>296</Words>
  <Application>Microsoft Office PowerPoint</Application>
  <PresentationFormat>On-screen Show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Aspect</vt:lpstr>
      <vt:lpstr>TIPS-TIPS MENGATASI STRESS</vt:lpstr>
      <vt:lpstr>Slide 2</vt:lpstr>
      <vt:lpstr>Slide 3</vt:lpstr>
      <vt:lpstr>Slide 4</vt:lpstr>
      <vt:lpstr>Slide 5</vt:lpstr>
      <vt:lpstr>Slide 6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TIPS-TIPS MENGATASI STRESS</dc:title>
  <dc:creator>Activated User</dc:creator>
  <cp:lastModifiedBy>Activated User</cp:lastModifiedBy>
  <cp:revision>2</cp:revision>
  <dcterms:created xsi:type="dcterms:W3CDTF">2012-06-19T01:17:02Z</dcterms:created>
  <dcterms:modified xsi:type="dcterms:W3CDTF">2012-06-19T01:27:37Z</dcterms:modified>
</cp:coreProperties>
</file>