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D3F9C-F7A4-4555-8DA9-664BBF7531EB}" type="datetimeFigureOut">
              <a:rPr lang="en-US" smtClean="0"/>
              <a:t>6/17/2012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25FED-431D-46C1-B89E-2FBBE45A3E0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590800"/>
            <a:ext cx="7772400" cy="1470025"/>
          </a:xfrm>
        </p:spPr>
        <p:txBody>
          <a:bodyPr/>
          <a:lstStyle/>
          <a:p>
            <a:r>
              <a:rPr lang="en-US" b="1" dirty="0" smtClean="0"/>
              <a:t>TANAMAN-TANAMAN KHAS INDONESIA</a:t>
            </a: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839200" cy="6629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/>
              <a:t>Indonesia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kaya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budaya</a:t>
            </a:r>
            <a:r>
              <a:rPr lang="en-US" sz="2400" dirty="0"/>
              <a:t>. Indonesia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dikatakan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Negara </a:t>
            </a:r>
            <a:r>
              <a:rPr lang="en-US" sz="2400" dirty="0"/>
              <a:t>yang </a:t>
            </a:r>
            <a:r>
              <a:rPr lang="en-US" sz="2400" dirty="0" err="1"/>
              <a:t>multikultual</a:t>
            </a:r>
            <a:r>
              <a:rPr lang="en-US" sz="2400" dirty="0"/>
              <a:t>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keberagamannya</a:t>
            </a:r>
            <a:r>
              <a:rPr lang="en-US" sz="2400" dirty="0"/>
              <a:t>. Dan </a:t>
            </a:r>
            <a:r>
              <a:rPr lang="en-US" sz="2400" dirty="0" err="1"/>
              <a:t>salah</a:t>
            </a:r>
            <a:r>
              <a:rPr lang="en-US" sz="2400" dirty="0"/>
              <a:t> </a:t>
            </a:r>
            <a:r>
              <a:rPr lang="en-US" sz="2400" dirty="0" err="1"/>
              <a:t>satunya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Indonesia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macam</a:t>
            </a:r>
            <a:r>
              <a:rPr lang="en-US" sz="2400" dirty="0"/>
              <a:t> </a:t>
            </a:r>
            <a:r>
              <a:rPr lang="en-US" sz="2400" dirty="0" err="1"/>
              <a:t>khas</a:t>
            </a:r>
            <a:r>
              <a:rPr lang="en-US" sz="2400" dirty="0"/>
              <a:t> </a:t>
            </a:r>
            <a:r>
              <a:rPr lang="en-US" sz="2400" dirty="0" err="1"/>
              <a:t>tanaman</a:t>
            </a:r>
            <a:r>
              <a:rPr lang="en-US" sz="2400" dirty="0"/>
              <a:t> yang </a:t>
            </a:r>
            <a:r>
              <a:rPr lang="en-US" sz="2400" dirty="0" err="1"/>
              <a:t>unik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indah</a:t>
            </a:r>
            <a:r>
              <a:rPr lang="en-US" sz="2400" dirty="0"/>
              <a:t>.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salah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dilindungi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dibudidayakan</a:t>
            </a:r>
            <a:r>
              <a:rPr lang="en-US" sz="2400" dirty="0"/>
              <a:t>.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kesempatan</a:t>
            </a:r>
            <a:r>
              <a:rPr lang="en-US" sz="2400" dirty="0"/>
              <a:t> kali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saya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menyampaikan</a:t>
            </a:r>
            <a:r>
              <a:rPr lang="en-US" sz="2400" dirty="0"/>
              <a:t> </a:t>
            </a:r>
            <a:r>
              <a:rPr lang="en-US" sz="2400" dirty="0" err="1" smtClean="0"/>
              <a:t>macam</a:t>
            </a:r>
            <a:r>
              <a:rPr lang="en-US" sz="2400" dirty="0" smtClean="0"/>
              <a:t>-</a:t>
            </a:r>
          </a:p>
          <a:p>
            <a:pPr>
              <a:buNone/>
            </a:pPr>
            <a:r>
              <a:rPr lang="en-US" sz="2400" dirty="0" err="1" smtClean="0"/>
              <a:t>macam</a:t>
            </a:r>
            <a:r>
              <a:rPr lang="en-US" sz="2400" dirty="0" smtClean="0"/>
              <a:t> </a:t>
            </a:r>
            <a:r>
              <a:rPr lang="en-US" sz="2400" dirty="0" err="1"/>
              <a:t>tanaman</a:t>
            </a:r>
            <a:r>
              <a:rPr lang="en-US" sz="2400" dirty="0"/>
              <a:t> </a:t>
            </a:r>
            <a:r>
              <a:rPr lang="en-US" sz="2400" dirty="0" err="1"/>
              <a:t>khas</a:t>
            </a:r>
            <a:r>
              <a:rPr lang="en-US" sz="2400" dirty="0"/>
              <a:t> Indonesia. </a:t>
            </a:r>
            <a:r>
              <a:rPr lang="en-US" sz="2400" dirty="0" err="1"/>
              <a:t>Sebenarnya</a:t>
            </a:r>
            <a:r>
              <a:rPr lang="en-US" sz="2400" dirty="0"/>
              <a:t> </a:t>
            </a:r>
            <a:r>
              <a:rPr lang="en-US" sz="2400" dirty="0" err="1"/>
              <a:t>masih</a:t>
            </a:r>
            <a:r>
              <a:rPr lang="en-US" sz="2400" dirty="0"/>
              <a:t> </a:t>
            </a:r>
            <a:r>
              <a:rPr lang="en-US" sz="2400" dirty="0" err="1"/>
              <a:t>banyak</a:t>
            </a:r>
            <a:r>
              <a:rPr lang="en-US" sz="2400" dirty="0"/>
              <a:t> </a:t>
            </a:r>
            <a:r>
              <a:rPr lang="en-US" sz="2400" dirty="0" err="1"/>
              <a:t>lagi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tanaman</a:t>
            </a:r>
            <a:r>
              <a:rPr lang="en-US" sz="2400" dirty="0" smtClean="0"/>
              <a:t> </a:t>
            </a:r>
            <a:r>
              <a:rPr lang="en-US" sz="2400" dirty="0"/>
              <a:t>yang </a:t>
            </a:r>
            <a:r>
              <a:rPr lang="en-US" sz="2400" dirty="0" err="1"/>
              <a:t>khas</a:t>
            </a:r>
            <a:r>
              <a:rPr lang="en-US" sz="2400" dirty="0"/>
              <a:t> </a:t>
            </a:r>
            <a:r>
              <a:rPr lang="en-US" sz="2400" dirty="0" err="1"/>
              <a:t>berada</a:t>
            </a:r>
            <a:r>
              <a:rPr lang="en-US" sz="2400" dirty="0"/>
              <a:t> </a:t>
            </a:r>
            <a:r>
              <a:rPr lang="en-US" sz="2400" dirty="0" err="1"/>
              <a:t>di</a:t>
            </a:r>
            <a:r>
              <a:rPr lang="en-US" sz="2400" dirty="0"/>
              <a:t> Indonesia. </a:t>
            </a:r>
            <a:r>
              <a:rPr lang="en-US" sz="2400" dirty="0" err="1"/>
              <a:t>Tapi</a:t>
            </a:r>
            <a:r>
              <a:rPr lang="en-US" sz="2400" dirty="0"/>
              <a:t> </a:t>
            </a:r>
            <a:r>
              <a:rPr lang="en-US" sz="2400" dirty="0" err="1"/>
              <a:t>berikt</a:t>
            </a:r>
            <a:r>
              <a:rPr lang="en-US" sz="2400" dirty="0"/>
              <a:t> </a:t>
            </a:r>
            <a:r>
              <a:rPr lang="en-US" sz="2400" dirty="0" err="1"/>
              <a:t>sebagian</a:t>
            </a:r>
            <a:r>
              <a:rPr lang="en-US" sz="2400" dirty="0"/>
              <a:t> </a:t>
            </a:r>
            <a:r>
              <a:rPr lang="en-US" sz="2400" dirty="0" err="1"/>
              <a:t>contoh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tanaman</a:t>
            </a:r>
            <a:r>
              <a:rPr lang="en-US" sz="2400" dirty="0" smtClean="0"/>
              <a:t> </a:t>
            </a:r>
            <a:r>
              <a:rPr lang="en-US" sz="2400" dirty="0" err="1"/>
              <a:t>khas</a:t>
            </a:r>
            <a:r>
              <a:rPr lang="en-US" sz="2400" dirty="0"/>
              <a:t> Indonesia.</a:t>
            </a:r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"/>
            <a:ext cx="8839200" cy="66294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/>
              <a:t>1. Bengkulu - </a:t>
            </a:r>
            <a:r>
              <a:rPr lang="en-US" b="1" dirty="0" err="1"/>
              <a:t>Suweg</a:t>
            </a:r>
            <a:r>
              <a:rPr lang="en-US" b="1" dirty="0"/>
              <a:t> </a:t>
            </a:r>
            <a:r>
              <a:rPr lang="en-US" b="1" dirty="0" err="1"/>
              <a:t>Raksasa</a:t>
            </a:r>
            <a:r>
              <a:rPr lang="en-US" b="1" dirty="0"/>
              <a:t> (</a:t>
            </a:r>
            <a:r>
              <a:rPr lang="en-US" b="1" dirty="0" err="1"/>
              <a:t>Amorphophallus</a:t>
            </a:r>
            <a:r>
              <a:rPr lang="en-US" b="1" dirty="0"/>
              <a:t> </a:t>
            </a:r>
            <a:r>
              <a:rPr lang="en-US" b="1" dirty="0" err="1"/>
              <a:t>titanum</a:t>
            </a:r>
            <a:r>
              <a:rPr lang="en-US" b="1" dirty="0"/>
              <a:t>)</a:t>
            </a:r>
            <a:endParaRPr lang="en-US" dirty="0"/>
          </a:p>
          <a:p>
            <a:pPr>
              <a:buNone/>
            </a:pPr>
            <a:r>
              <a:rPr lang="en-US" b="1" dirty="0"/>
              <a:t> </a:t>
            </a:r>
            <a:endParaRPr lang="en-US" dirty="0"/>
          </a:p>
          <a:p>
            <a:pPr>
              <a:buNone/>
            </a:pP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bangkai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suweg</a:t>
            </a:r>
            <a:r>
              <a:rPr lang="en-US" dirty="0"/>
              <a:t> </a:t>
            </a:r>
            <a:r>
              <a:rPr lang="en-US" dirty="0" err="1"/>
              <a:t>raksasa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batang</a:t>
            </a:r>
            <a:r>
              <a:rPr lang="en-US" dirty="0"/>
              <a:t> </a:t>
            </a:r>
            <a:r>
              <a:rPr lang="en-US" dirty="0" err="1"/>
              <a:t>krebuit</a:t>
            </a:r>
            <a:r>
              <a:rPr lang="en-US" dirty="0"/>
              <a:t> (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lokal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fase</a:t>
            </a:r>
            <a:r>
              <a:rPr lang="en-US" dirty="0" smtClean="0"/>
              <a:t> </a:t>
            </a:r>
            <a:r>
              <a:rPr lang="en-US" dirty="0" err="1"/>
              <a:t>vegetatif</a:t>
            </a:r>
            <a:r>
              <a:rPr lang="en-US" dirty="0"/>
              <a:t>), </a:t>
            </a:r>
            <a:r>
              <a:rPr lang="en-US" dirty="0" err="1"/>
              <a:t>Amorphophallus</a:t>
            </a:r>
            <a:r>
              <a:rPr lang="en-US" dirty="0"/>
              <a:t> </a:t>
            </a:r>
            <a:r>
              <a:rPr lang="en-US" dirty="0" err="1"/>
              <a:t>titanum</a:t>
            </a:r>
            <a:r>
              <a:rPr lang="en-US" dirty="0"/>
              <a:t>,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tumbuhan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suku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talas-talasan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Araceae</a:t>
            </a:r>
            <a:r>
              <a:rPr lang="en-US" dirty="0"/>
              <a:t>) </a:t>
            </a:r>
            <a:r>
              <a:rPr lang="en-US" dirty="0" err="1"/>
              <a:t>endemik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Sumatera, Indonesia, yang </a:t>
            </a:r>
            <a:r>
              <a:rPr lang="en-US" dirty="0" err="1"/>
              <a:t>dikenal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/>
              <a:t>tumbuhan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(</a:t>
            </a:r>
            <a:r>
              <a:rPr lang="en-US" dirty="0" err="1"/>
              <a:t>majemuk</a:t>
            </a:r>
            <a:r>
              <a:rPr lang="en-US" dirty="0"/>
              <a:t>) </a:t>
            </a:r>
            <a:r>
              <a:rPr lang="en-US" dirty="0" err="1"/>
              <a:t>terbesar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, </a:t>
            </a:r>
            <a:r>
              <a:rPr lang="en-US" dirty="0" err="1"/>
              <a:t>meskipun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/>
              <a:t>menyebutkan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kerabatnya</a:t>
            </a:r>
            <a:r>
              <a:rPr lang="en-US" dirty="0"/>
              <a:t>, A. </a:t>
            </a:r>
            <a:r>
              <a:rPr lang="en-US" dirty="0" err="1"/>
              <a:t>gigas</a:t>
            </a:r>
            <a:r>
              <a:rPr lang="en-US" dirty="0"/>
              <a:t> (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endemik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Sumatera</a:t>
            </a:r>
            <a:r>
              <a:rPr lang="en-US" dirty="0"/>
              <a:t>)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menghasilkan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setinggi</a:t>
            </a:r>
            <a:r>
              <a:rPr lang="en-US" dirty="0"/>
              <a:t> 5m. </a:t>
            </a:r>
            <a:r>
              <a:rPr lang="en-US" dirty="0" err="1"/>
              <a:t>Namanya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bunganya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mengeluarkan</a:t>
            </a:r>
            <a:r>
              <a:rPr lang="en-US" dirty="0"/>
              <a:t> </a:t>
            </a:r>
            <a:r>
              <a:rPr lang="en-US" dirty="0" err="1"/>
              <a:t>bau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bangkai</a:t>
            </a:r>
            <a:r>
              <a:rPr lang="en-US" dirty="0"/>
              <a:t> yang </a:t>
            </a:r>
            <a:r>
              <a:rPr lang="en-US" dirty="0" err="1"/>
              <a:t>membusuk</a:t>
            </a:r>
            <a:r>
              <a:rPr lang="en-US" dirty="0"/>
              <a:t>, yang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dimaksudkan</a:t>
            </a:r>
            <a:r>
              <a:rPr lang="en-US" dirty="0" smtClean="0"/>
              <a:t>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mengundang</a:t>
            </a:r>
            <a:r>
              <a:rPr lang="en-US" dirty="0"/>
              <a:t> </a:t>
            </a:r>
            <a:r>
              <a:rPr lang="en-US" dirty="0" err="1"/>
              <a:t>kumbang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lalat</a:t>
            </a:r>
            <a:r>
              <a:rPr lang="en-US" dirty="0"/>
              <a:t> </a:t>
            </a:r>
            <a:r>
              <a:rPr lang="en-US" dirty="0" err="1"/>
              <a:t>penyerbuk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/>
              <a:t>bunganya</a:t>
            </a:r>
            <a:r>
              <a:rPr lang="en-US" dirty="0"/>
              <a:t>.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mengira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membedakan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bunga</a:t>
            </a:r>
            <a:r>
              <a:rPr lang="en-US" dirty="0" smtClean="0"/>
              <a:t> </a:t>
            </a:r>
            <a:r>
              <a:rPr lang="en-US" dirty="0" err="1"/>
              <a:t>bangkai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"</a:t>
            </a:r>
            <a:r>
              <a:rPr lang="en-US" dirty="0" err="1"/>
              <a:t>Rafflesia</a:t>
            </a:r>
            <a:r>
              <a:rPr lang="en-US" dirty="0"/>
              <a:t> </a:t>
            </a:r>
            <a:r>
              <a:rPr lang="en-US" dirty="0" err="1"/>
              <a:t>arnoldii</a:t>
            </a:r>
            <a:r>
              <a:rPr lang="en-US" dirty="0"/>
              <a:t>"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mengenal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/>
              <a:t>Rafflesia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terbesar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bias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bunga</a:t>
            </a:r>
            <a:r>
              <a:rPr lang="en-US" dirty="0" smtClean="0"/>
              <a:t> </a:t>
            </a:r>
            <a:r>
              <a:rPr lang="en-US" dirty="0" err="1"/>
              <a:t>bangkai</a:t>
            </a:r>
            <a:r>
              <a:rPr lang="en-US" dirty="0"/>
              <a:t> yang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besar.Tumbuhan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kehidupannya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yang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bergantian</a:t>
            </a:r>
            <a:r>
              <a:rPr lang="en-US" dirty="0"/>
              <a:t>, </a:t>
            </a:r>
            <a:r>
              <a:rPr lang="en-US" dirty="0" err="1"/>
              <a:t>fase</a:t>
            </a:r>
            <a:r>
              <a:rPr lang="en-US" dirty="0"/>
              <a:t> </a:t>
            </a:r>
            <a:r>
              <a:rPr lang="en-US" dirty="0" err="1"/>
              <a:t>vegetatif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</a:t>
            </a:r>
            <a:r>
              <a:rPr lang="en-US" dirty="0" err="1"/>
              <a:t>generatif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vegetatif</a:t>
            </a:r>
            <a:r>
              <a:rPr lang="en-US" dirty="0" smtClean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daun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batang</a:t>
            </a:r>
            <a:r>
              <a:rPr lang="en-US" dirty="0"/>
              <a:t> </a:t>
            </a:r>
            <a:r>
              <a:rPr lang="en-US" dirty="0" err="1"/>
              <a:t>semunya</a:t>
            </a:r>
            <a:r>
              <a:rPr lang="en-US" dirty="0"/>
              <a:t>. </a:t>
            </a:r>
            <a:r>
              <a:rPr lang="en-US" dirty="0" err="1"/>
              <a:t>Tingginya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6m. </a:t>
            </a:r>
            <a:r>
              <a:rPr lang="en-US" dirty="0" err="1"/>
              <a:t>Setelah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/>
              <a:t>waktu</a:t>
            </a:r>
            <a:r>
              <a:rPr lang="en-US" dirty="0"/>
              <a:t> (</a:t>
            </a:r>
            <a:r>
              <a:rPr lang="en-US" dirty="0" err="1"/>
              <a:t>tahun</a:t>
            </a:r>
            <a:r>
              <a:rPr lang="en-US" dirty="0"/>
              <a:t>), organ </a:t>
            </a:r>
            <a:r>
              <a:rPr lang="en-US" dirty="0" err="1"/>
              <a:t>vegetatif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layu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umbinya</a:t>
            </a:r>
            <a:r>
              <a:rPr lang="en-US" dirty="0"/>
              <a:t> </a:t>
            </a:r>
            <a:r>
              <a:rPr lang="en-US" dirty="0" err="1"/>
              <a:t>dorman</a:t>
            </a:r>
            <a:r>
              <a:rPr lang="en-US" dirty="0"/>
              <a:t>. </a:t>
            </a:r>
            <a:r>
              <a:rPr lang="en-US" dirty="0" err="1"/>
              <a:t>Apabila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cadangan</a:t>
            </a:r>
            <a:r>
              <a:rPr lang="en-US" dirty="0" smtClean="0"/>
              <a:t> </a:t>
            </a:r>
            <a:r>
              <a:rPr lang="en-US" dirty="0" err="1"/>
              <a:t>makanan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umbi</a:t>
            </a:r>
            <a:r>
              <a:rPr lang="en-US" dirty="0"/>
              <a:t> </a:t>
            </a:r>
            <a:r>
              <a:rPr lang="en-US" dirty="0" err="1"/>
              <a:t>mencukupi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mendukung</a:t>
            </a:r>
            <a:r>
              <a:rPr lang="en-US" dirty="0"/>
              <a:t>, </a:t>
            </a:r>
            <a:r>
              <a:rPr lang="en-US" dirty="0" err="1"/>
              <a:t>bunga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majemuknya</a:t>
            </a:r>
            <a:r>
              <a:rPr lang="en-US" dirty="0" smtClean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.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cadangan</a:t>
            </a:r>
            <a:r>
              <a:rPr lang="en-US" dirty="0"/>
              <a:t> </a:t>
            </a:r>
            <a:r>
              <a:rPr lang="en-US" dirty="0" err="1"/>
              <a:t>makanan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tumbuh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daunnya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5532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err="1"/>
              <a:t>Bunganya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,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lingga</a:t>
            </a:r>
            <a:r>
              <a:rPr lang="en-US" dirty="0"/>
              <a:t> (</a:t>
            </a:r>
            <a:r>
              <a:rPr lang="en-US" dirty="0" err="1"/>
              <a:t>sebenarnya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tongkol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spadix</a:t>
            </a:r>
            <a:r>
              <a:rPr lang="en-US" dirty="0"/>
              <a:t>) yang </a:t>
            </a:r>
            <a:r>
              <a:rPr lang="en-US" dirty="0" err="1"/>
              <a:t>dikelilingi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seludang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yang </a:t>
            </a:r>
            <a:r>
              <a:rPr lang="en-US" dirty="0" err="1"/>
              <a:t>juga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berukuran</a:t>
            </a:r>
            <a:r>
              <a:rPr lang="en-US" dirty="0" smtClean="0"/>
              <a:t> </a:t>
            </a:r>
            <a:r>
              <a:rPr lang="en-US" dirty="0" err="1"/>
              <a:t>besar</a:t>
            </a:r>
            <a:r>
              <a:rPr lang="en-US" dirty="0"/>
              <a:t>. </a:t>
            </a:r>
            <a:r>
              <a:rPr lang="en-US" dirty="0" err="1"/>
              <a:t>Bunganya</a:t>
            </a:r>
            <a:r>
              <a:rPr lang="en-US" dirty="0"/>
              <a:t> </a:t>
            </a:r>
            <a:r>
              <a:rPr lang="en-US" dirty="0" err="1"/>
              <a:t>berumah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protogini</a:t>
            </a:r>
            <a:r>
              <a:rPr lang="en-US" dirty="0"/>
              <a:t>: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betina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reseptif</a:t>
            </a:r>
            <a:r>
              <a:rPr lang="en-US" dirty="0" smtClean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,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diikuti</a:t>
            </a:r>
            <a:r>
              <a:rPr lang="en-US" dirty="0"/>
              <a:t> </a:t>
            </a:r>
            <a:r>
              <a:rPr lang="en-US" dirty="0" err="1"/>
              <a:t>masaknya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jantan</a:t>
            </a:r>
            <a:r>
              <a:rPr lang="en-US" dirty="0"/>
              <a:t>, </a:t>
            </a:r>
            <a:r>
              <a:rPr lang="en-US" dirty="0" err="1"/>
              <a:t>sebagai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mekanisme</a:t>
            </a:r>
            <a:r>
              <a:rPr lang="en-US" dirty="0" smtClean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mencegah</a:t>
            </a:r>
            <a:r>
              <a:rPr lang="en-US" dirty="0"/>
              <a:t> </a:t>
            </a:r>
            <a:r>
              <a:rPr lang="en-US" dirty="0" err="1"/>
              <a:t>penyerbukan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.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2005,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rekor</a:t>
            </a:r>
            <a:r>
              <a:rPr lang="en-US" dirty="0" smtClean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tertinggi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penangkaran</a:t>
            </a:r>
            <a:r>
              <a:rPr lang="en-US" dirty="0"/>
              <a:t> </a:t>
            </a:r>
            <a:r>
              <a:rPr lang="en-US" dirty="0" err="1"/>
              <a:t>dipegang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Kebun</a:t>
            </a:r>
            <a:r>
              <a:rPr lang="en-US" dirty="0"/>
              <a:t> Raya Bonn,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Jerman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menghasilkan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setinggi</a:t>
            </a:r>
            <a:r>
              <a:rPr lang="en-US" dirty="0"/>
              <a:t> 2,74m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2003. </a:t>
            </a:r>
            <a:r>
              <a:rPr lang="en-US" dirty="0" err="1"/>
              <a:t>Pada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tanggal</a:t>
            </a:r>
            <a:r>
              <a:rPr lang="en-US" dirty="0" smtClean="0"/>
              <a:t> </a:t>
            </a:r>
            <a:r>
              <a:rPr lang="en-US" dirty="0"/>
              <a:t>20 </a:t>
            </a:r>
            <a:r>
              <a:rPr lang="en-US" dirty="0" err="1"/>
              <a:t>Oktober</a:t>
            </a:r>
            <a:r>
              <a:rPr lang="en-US" dirty="0"/>
              <a:t> 2005, </a:t>
            </a:r>
            <a:r>
              <a:rPr lang="en-US" dirty="0" err="1"/>
              <a:t>mekar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ketinggian</a:t>
            </a:r>
            <a:r>
              <a:rPr lang="en-US" dirty="0"/>
              <a:t> 2,91m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Kebun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Botani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Hewan</a:t>
            </a:r>
            <a:r>
              <a:rPr lang="en-US" dirty="0"/>
              <a:t> </a:t>
            </a:r>
            <a:r>
              <a:rPr lang="en-US" dirty="0" err="1"/>
              <a:t>Wilhelma</a:t>
            </a:r>
            <a:r>
              <a:rPr lang="en-US" dirty="0"/>
              <a:t>, Stuttgart,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Jerman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Kebun</a:t>
            </a:r>
            <a:r>
              <a:rPr lang="en-US" dirty="0" smtClean="0"/>
              <a:t> </a:t>
            </a:r>
            <a:r>
              <a:rPr lang="en-US" dirty="0"/>
              <a:t>Raya </a:t>
            </a:r>
            <a:r>
              <a:rPr lang="en-US" dirty="0" err="1"/>
              <a:t>Cibodas</a:t>
            </a:r>
            <a:r>
              <a:rPr lang="en-US" dirty="0"/>
              <a:t>, Indonesia </a:t>
            </a:r>
            <a:r>
              <a:rPr lang="en-US" dirty="0" err="1"/>
              <a:t>mengklaim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yang </a:t>
            </a:r>
            <a:r>
              <a:rPr lang="en-US" dirty="0" err="1"/>
              <a:t>mekar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sana</a:t>
            </a:r>
            <a:r>
              <a:rPr lang="en-US" dirty="0" smtClean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ketinggian</a:t>
            </a:r>
            <a:r>
              <a:rPr lang="en-US" dirty="0"/>
              <a:t> 3,17m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dini</a:t>
            </a:r>
            <a:r>
              <a:rPr lang="en-US" dirty="0"/>
              <a:t> </a:t>
            </a:r>
            <a:r>
              <a:rPr lang="en-US" dirty="0" err="1"/>
              <a:t>hari</a:t>
            </a:r>
            <a:r>
              <a:rPr lang="en-US" dirty="0"/>
              <a:t> </a:t>
            </a:r>
            <a:r>
              <a:rPr lang="en-US" dirty="0" err="1"/>
              <a:t>tanggal</a:t>
            </a:r>
            <a:r>
              <a:rPr lang="en-US" dirty="0"/>
              <a:t> 11 </a:t>
            </a:r>
            <a:r>
              <a:rPr lang="en-US" dirty="0" err="1"/>
              <a:t>Maret</a:t>
            </a:r>
            <a:r>
              <a:rPr lang="en-US" dirty="0"/>
              <a:t> 2004.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Bunga</a:t>
            </a:r>
            <a:r>
              <a:rPr lang="en-US" dirty="0" smtClean="0"/>
              <a:t> </a:t>
            </a:r>
            <a:r>
              <a:rPr lang="en-US" dirty="0" err="1"/>
              <a:t>mekar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sekitar</a:t>
            </a:r>
            <a:r>
              <a:rPr lang="en-US" dirty="0"/>
              <a:t> </a:t>
            </a:r>
            <a:r>
              <a:rPr lang="en-US" dirty="0" err="1"/>
              <a:t>seminggu</a:t>
            </a:r>
            <a:r>
              <a:rPr lang="en-US" dirty="0"/>
              <a:t>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layu</a:t>
            </a:r>
            <a:r>
              <a:rPr lang="en-US" dirty="0"/>
              <a:t>. </a:t>
            </a:r>
            <a:r>
              <a:rPr lang="en-US" dirty="0" err="1"/>
              <a:t>Apabila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pembuahan</a:t>
            </a:r>
            <a:r>
              <a:rPr lang="en-US" dirty="0" smtClean="0"/>
              <a:t> </a:t>
            </a:r>
            <a:r>
              <a:rPr lang="en-US" dirty="0" err="1"/>
              <a:t>terjadi</a:t>
            </a:r>
            <a:r>
              <a:rPr lang="en-US" dirty="0"/>
              <a:t>,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terbentuk</a:t>
            </a:r>
            <a:r>
              <a:rPr lang="en-US" dirty="0"/>
              <a:t> </a:t>
            </a:r>
            <a:r>
              <a:rPr lang="en-US" dirty="0" err="1"/>
              <a:t>buah-buah</a:t>
            </a:r>
            <a:r>
              <a:rPr lang="en-US" dirty="0"/>
              <a:t> </a:t>
            </a:r>
            <a:r>
              <a:rPr lang="en-US" dirty="0" err="1"/>
              <a:t>berwarna</a:t>
            </a:r>
            <a:r>
              <a:rPr lang="en-US" dirty="0"/>
              <a:t> </a:t>
            </a:r>
            <a:r>
              <a:rPr lang="en-US" dirty="0" err="1"/>
              <a:t>merah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biji</a:t>
            </a:r>
            <a:r>
              <a:rPr lang="en-US" dirty="0" smtClean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bekas</a:t>
            </a:r>
            <a:r>
              <a:rPr lang="en-US" dirty="0"/>
              <a:t> </a:t>
            </a:r>
            <a:r>
              <a:rPr lang="en-US" dirty="0" err="1"/>
              <a:t>pangkal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. </a:t>
            </a:r>
            <a:r>
              <a:rPr lang="en-US" dirty="0" err="1"/>
              <a:t>biji-biji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ditanam</a:t>
            </a:r>
            <a:r>
              <a:rPr lang="en-US" dirty="0"/>
              <a:t>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masak</a:t>
            </a:r>
            <a:r>
              <a:rPr lang="en-US" dirty="0"/>
              <a:t>,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generatif</a:t>
            </a:r>
            <a:r>
              <a:rPr lang="en-US" dirty="0"/>
              <a:t> </a:t>
            </a:r>
            <a:r>
              <a:rPr lang="en-US" dirty="0" err="1"/>
              <a:t>layu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umbi</a:t>
            </a:r>
            <a:r>
              <a:rPr lang="en-US" dirty="0"/>
              <a:t> </a:t>
            </a:r>
            <a:r>
              <a:rPr lang="en-US" dirty="0" err="1"/>
              <a:t>mengempis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dorman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/>
              <a:t>mendapat</a:t>
            </a:r>
            <a:r>
              <a:rPr lang="en-US" dirty="0"/>
              <a:t> </a:t>
            </a:r>
            <a:r>
              <a:rPr lang="en-US" dirty="0" err="1"/>
              <a:t>cukup</a:t>
            </a:r>
            <a:r>
              <a:rPr lang="en-US" dirty="0"/>
              <a:t> air,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tumbuh</a:t>
            </a:r>
            <a:r>
              <a:rPr lang="en-US" dirty="0"/>
              <a:t> tunas </a:t>
            </a:r>
            <a:r>
              <a:rPr lang="en-US" dirty="0" err="1"/>
              <a:t>daun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dimulailah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vegetatif</a:t>
            </a:r>
            <a:r>
              <a:rPr lang="en-US" dirty="0" smtClean="0"/>
              <a:t> </a:t>
            </a:r>
            <a:r>
              <a:rPr lang="en-US" dirty="0" err="1"/>
              <a:t>kembali</a:t>
            </a:r>
            <a:r>
              <a:rPr lang="en-US" dirty="0"/>
              <a:t>.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keunikan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diperjualbelikan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/>
              <a:t>manusia</a:t>
            </a:r>
            <a:r>
              <a:rPr lang="en-US" dirty="0"/>
              <a:t>, </a:t>
            </a:r>
            <a:r>
              <a:rPr lang="en-US" dirty="0" err="1"/>
              <a:t>itulah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langka.waaahh</a:t>
            </a:r>
            <a:r>
              <a:rPr lang="en-US" dirty="0"/>
              <a:t>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diperjual</a:t>
            </a:r>
            <a:r>
              <a:rPr lang="en-US" dirty="0" smtClean="0"/>
              <a:t> </a:t>
            </a:r>
            <a:r>
              <a:rPr lang="en-US" dirty="0" err="1"/>
              <a:t>belikan</a:t>
            </a:r>
            <a:r>
              <a:rPr lang="en-US" dirty="0"/>
              <a:t> </a:t>
            </a:r>
            <a:r>
              <a:rPr lang="en-US" dirty="0" err="1"/>
              <a:t>dooong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asset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Indonesia </a:t>
            </a:r>
            <a:r>
              <a:rPr lang="en-US" dirty="0" err="1"/>
              <a:t>dan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tanaman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langka</a:t>
            </a:r>
            <a:r>
              <a:rPr lang="en-US" dirty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/>
              <a:t>2. Aceh - </a:t>
            </a:r>
            <a:r>
              <a:rPr lang="en-US" b="1" dirty="0" err="1"/>
              <a:t>Bungong</a:t>
            </a:r>
            <a:r>
              <a:rPr lang="en-US" b="1" dirty="0"/>
              <a:t> </a:t>
            </a:r>
            <a:r>
              <a:rPr lang="en-US" b="1" dirty="0" err="1"/>
              <a:t>Jeumpa</a:t>
            </a:r>
            <a:r>
              <a:rPr lang="en-US" b="1" dirty="0"/>
              <a:t> (</a:t>
            </a:r>
            <a:r>
              <a:rPr lang="en-US" b="1" dirty="0" err="1"/>
              <a:t>Michelia</a:t>
            </a:r>
            <a:r>
              <a:rPr lang="en-US" b="1" dirty="0"/>
              <a:t> </a:t>
            </a:r>
            <a:r>
              <a:rPr lang="en-US" b="1" dirty="0" err="1"/>
              <a:t>champaca</a:t>
            </a:r>
            <a:r>
              <a:rPr lang="en-US" b="1" dirty="0"/>
              <a:t>)</a:t>
            </a:r>
            <a:endParaRPr lang="en-US" dirty="0"/>
          </a:p>
          <a:p>
            <a:pPr>
              <a:buNone/>
            </a:pPr>
            <a:r>
              <a:rPr lang="en-US" b="1" dirty="0"/>
              <a:t> </a:t>
            </a:r>
            <a:endParaRPr lang="en-US" dirty="0"/>
          </a:p>
          <a:p>
            <a:pPr>
              <a:buNone/>
            </a:pPr>
            <a:r>
              <a:rPr lang="en-US" dirty="0" err="1"/>
              <a:t>Cempaka</a:t>
            </a:r>
            <a:r>
              <a:rPr lang="en-US" dirty="0"/>
              <a:t> </a:t>
            </a:r>
            <a:r>
              <a:rPr lang="en-US" dirty="0" err="1"/>
              <a:t>wangi</a:t>
            </a:r>
            <a:r>
              <a:rPr lang="en-US" dirty="0"/>
              <a:t> (Magnolia </a:t>
            </a:r>
            <a:r>
              <a:rPr lang="en-US" dirty="0" err="1"/>
              <a:t>champaca</a:t>
            </a:r>
            <a:r>
              <a:rPr lang="en-US" dirty="0"/>
              <a:t>/</a:t>
            </a:r>
            <a:r>
              <a:rPr lang="en-US" dirty="0" err="1"/>
              <a:t>Michelia</a:t>
            </a:r>
            <a:r>
              <a:rPr lang="en-US" dirty="0"/>
              <a:t> </a:t>
            </a:r>
            <a:r>
              <a:rPr lang="en-US" dirty="0" err="1"/>
              <a:t>champaca</a:t>
            </a:r>
            <a:r>
              <a:rPr lang="en-US" dirty="0"/>
              <a:t>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pohon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hijau</a:t>
            </a:r>
            <a:r>
              <a:rPr lang="en-US" dirty="0" smtClean="0"/>
              <a:t> </a:t>
            </a:r>
            <a:r>
              <a:rPr lang="en-US" dirty="0" err="1"/>
              <a:t>abadi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yang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putih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kuningnya</a:t>
            </a:r>
            <a:r>
              <a:rPr lang="en-US" dirty="0"/>
              <a:t>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/>
              <a:t>wewangian</a:t>
            </a:r>
            <a:r>
              <a:rPr lang="en-US" dirty="0"/>
              <a:t>. </a:t>
            </a:r>
            <a:r>
              <a:rPr lang="en-US" dirty="0" err="1"/>
              <a:t>Tumbuhan</a:t>
            </a:r>
            <a:r>
              <a:rPr lang="en-US" dirty="0"/>
              <a:t> </a:t>
            </a:r>
            <a:r>
              <a:rPr lang="en-US" dirty="0" err="1"/>
              <a:t>asal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benua</a:t>
            </a:r>
            <a:r>
              <a:rPr lang="en-US" dirty="0"/>
              <a:t> India </a:t>
            </a:r>
            <a:r>
              <a:rPr lang="en-US" dirty="0" err="1"/>
              <a:t>dan</a:t>
            </a:r>
            <a:r>
              <a:rPr lang="en-US" dirty="0"/>
              <a:t> Asia Tenggara </a:t>
            </a:r>
            <a:r>
              <a:rPr lang="en-US" dirty="0" err="1"/>
              <a:t>ini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/>
              <a:t>berguna</a:t>
            </a:r>
            <a:r>
              <a:rPr lang="en-US" dirty="0"/>
              <a:t> </a:t>
            </a:r>
            <a:r>
              <a:rPr lang="en-US" dirty="0" err="1"/>
              <a:t>kayunya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berfungsi</a:t>
            </a:r>
            <a:r>
              <a:rPr lang="en-US" dirty="0"/>
              <a:t> pula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penghias</a:t>
            </a:r>
            <a:r>
              <a:rPr lang="en-US" dirty="0"/>
              <a:t> </a:t>
            </a:r>
            <a:r>
              <a:rPr lang="en-US" dirty="0" err="1"/>
              <a:t>taman</a:t>
            </a:r>
            <a:r>
              <a:rPr lang="en-US" dirty="0"/>
              <a:t>. </a:t>
            </a:r>
            <a:r>
              <a:rPr lang="en-US" dirty="0" err="1"/>
              <a:t>Bijinya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terbungkus</a:t>
            </a:r>
            <a:r>
              <a:rPr lang="en-US" dirty="0" smtClean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salut</a:t>
            </a:r>
            <a:r>
              <a:rPr lang="en-US" dirty="0"/>
              <a:t> </a:t>
            </a:r>
            <a:r>
              <a:rPr lang="en-US" dirty="0" err="1"/>
              <a:t>biji</a:t>
            </a:r>
            <a:r>
              <a:rPr lang="en-US" dirty="0"/>
              <a:t> yang </a:t>
            </a:r>
            <a:r>
              <a:rPr lang="en-US" dirty="0" err="1"/>
              <a:t>disukai</a:t>
            </a:r>
            <a:r>
              <a:rPr lang="en-US" dirty="0"/>
              <a:t> </a:t>
            </a:r>
            <a:r>
              <a:rPr lang="en-US" dirty="0" err="1"/>
              <a:t>burung</a:t>
            </a:r>
            <a:r>
              <a:rPr lang="en-US" dirty="0"/>
              <a:t>. </a:t>
            </a:r>
            <a:r>
              <a:rPr lang="en-US" dirty="0" err="1"/>
              <a:t>Cempaka</a:t>
            </a:r>
            <a:r>
              <a:rPr lang="en-US" dirty="0"/>
              <a:t> </a:t>
            </a:r>
            <a:r>
              <a:rPr lang="en-US" dirty="0" err="1"/>
              <a:t>wangi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flora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Provinsi</a:t>
            </a:r>
            <a:r>
              <a:rPr lang="en-US" dirty="0"/>
              <a:t> Aceh;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sana</a:t>
            </a:r>
            <a:r>
              <a:rPr lang="en-US" dirty="0"/>
              <a:t>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bungong</a:t>
            </a:r>
            <a:r>
              <a:rPr lang="en-US" dirty="0"/>
              <a:t> </a:t>
            </a:r>
            <a:r>
              <a:rPr lang="en-US" dirty="0" err="1"/>
              <a:t>jeumpa.Dalam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percakapan</a:t>
            </a:r>
            <a:r>
              <a:rPr lang="en-US" dirty="0" smtClean="0"/>
              <a:t> </a:t>
            </a:r>
            <a:r>
              <a:rPr lang="en-US" dirty="0" err="1"/>
              <a:t>sehari-hari</a:t>
            </a:r>
            <a:r>
              <a:rPr lang="en-US" dirty="0"/>
              <a:t>, yang </a:t>
            </a:r>
            <a:r>
              <a:rPr lang="en-US" dirty="0" err="1"/>
              <a:t>dimaksud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cempaka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cempaka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wangi</a:t>
            </a:r>
            <a:r>
              <a:rPr lang="en-US" dirty="0" smtClean="0"/>
              <a:t> </a:t>
            </a:r>
            <a:r>
              <a:rPr lang="en-US" dirty="0" err="1"/>
              <a:t>ini</a:t>
            </a:r>
            <a:r>
              <a:rPr lang="en-US" dirty="0"/>
              <a:t>. </a:t>
            </a:r>
            <a:r>
              <a:rPr lang="en-US" dirty="0" err="1"/>
              <a:t>Nama</a:t>
            </a:r>
            <a:r>
              <a:rPr lang="en-US" dirty="0"/>
              <a:t> "</a:t>
            </a:r>
            <a:r>
              <a:rPr lang="en-US" dirty="0" err="1"/>
              <a:t>cempaka</a:t>
            </a:r>
            <a:r>
              <a:rPr lang="en-US" dirty="0"/>
              <a:t>" </a:t>
            </a:r>
            <a:r>
              <a:rPr lang="en-US" dirty="0" err="1"/>
              <a:t>dipinjam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Sanskerta</a:t>
            </a:r>
            <a:r>
              <a:rPr lang="en-US" dirty="0"/>
              <a:t>. </a:t>
            </a:r>
            <a:r>
              <a:rPr lang="en-US" dirty="0" err="1"/>
              <a:t>Nama-nama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India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bermiripan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champac</a:t>
            </a:r>
            <a:r>
              <a:rPr lang="en-US" dirty="0"/>
              <a:t>,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sonchaaphaa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sampangi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cempaka</a:t>
            </a:r>
            <a:r>
              <a:rPr lang="en-US" dirty="0"/>
              <a:t> </a:t>
            </a:r>
            <a:r>
              <a:rPr lang="en-US" dirty="0" err="1"/>
              <a:t>wangi</a:t>
            </a:r>
            <a:r>
              <a:rPr lang="en-US" dirty="0"/>
              <a:t> </a:t>
            </a:r>
            <a:r>
              <a:rPr lang="en-US" dirty="0" err="1"/>
              <a:t>melepaskan</a:t>
            </a:r>
            <a:r>
              <a:rPr lang="en-US" dirty="0"/>
              <a:t> aroma yang </a:t>
            </a:r>
            <a:r>
              <a:rPr lang="en-US" dirty="0" err="1"/>
              <a:t>harum</a:t>
            </a:r>
            <a:r>
              <a:rPr lang="en-US" dirty="0"/>
              <a:t>. </a:t>
            </a:r>
            <a:r>
              <a:rPr lang="en-US" dirty="0" err="1"/>
              <a:t>Bunga</a:t>
            </a:r>
            <a:r>
              <a:rPr lang="en-US" dirty="0"/>
              <a:t> yang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kuncup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biasa</a:t>
            </a:r>
            <a:r>
              <a:rPr lang="en-US" dirty="0" smtClean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hiasan</a:t>
            </a:r>
            <a:r>
              <a:rPr lang="en-US" dirty="0"/>
              <a:t> </a:t>
            </a:r>
            <a:r>
              <a:rPr lang="en-US" dirty="0" err="1"/>
              <a:t>rambut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diletakkan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mangkuk</a:t>
            </a:r>
            <a:r>
              <a:rPr lang="en-US" dirty="0"/>
              <a:t> </a:t>
            </a:r>
            <a:r>
              <a:rPr lang="en-US" dirty="0" err="1"/>
              <a:t>berisi</a:t>
            </a:r>
            <a:r>
              <a:rPr lang="en-US" dirty="0"/>
              <a:t> air </a:t>
            </a:r>
            <a:r>
              <a:rPr lang="en-US" dirty="0" err="1"/>
              <a:t>sebagai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pengharum</a:t>
            </a:r>
            <a:r>
              <a:rPr lang="en-US" dirty="0" smtClean="0"/>
              <a:t> </a:t>
            </a:r>
            <a:r>
              <a:rPr lang="en-US" dirty="0" err="1"/>
              <a:t>ruangan</a:t>
            </a:r>
            <a:r>
              <a:rPr lang="en-US" dirty="0"/>
              <a:t>. </a:t>
            </a:r>
            <a:r>
              <a:rPr lang="en-US" dirty="0" err="1"/>
              <a:t>Aromanya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parfum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Prancis</a:t>
            </a:r>
            <a:r>
              <a:rPr lang="en-US" dirty="0"/>
              <a:t>, Joy.</a:t>
            </a:r>
          </a:p>
          <a:p>
            <a:pPr>
              <a:buNone/>
            </a:pPr>
            <a:r>
              <a:rPr lang="en-US" dirty="0" err="1"/>
              <a:t>Pohon</a:t>
            </a:r>
            <a:r>
              <a:rPr lang="en-US" dirty="0"/>
              <a:t> </a:t>
            </a:r>
            <a:r>
              <a:rPr lang="en-US" dirty="0" err="1"/>
              <a:t>cempaka</a:t>
            </a:r>
            <a:r>
              <a:rPr lang="en-US" dirty="0"/>
              <a:t> </a:t>
            </a:r>
            <a:r>
              <a:rPr lang="en-US" dirty="0" err="1"/>
              <a:t>biasa</a:t>
            </a:r>
            <a:r>
              <a:rPr lang="en-US" dirty="0"/>
              <a:t> </a:t>
            </a:r>
            <a:r>
              <a:rPr lang="en-US" dirty="0" err="1"/>
              <a:t>ditanam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pekarangan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, </a:t>
            </a:r>
            <a:r>
              <a:rPr lang="en-US" dirty="0" err="1"/>
              <a:t>kuil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pekuburan</a:t>
            </a:r>
            <a:r>
              <a:rPr lang="en-US" dirty="0"/>
              <a:t>. </a:t>
            </a:r>
            <a:r>
              <a:rPr lang="en-US" dirty="0" err="1"/>
              <a:t>Karena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asosiasi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tempat-tempat</a:t>
            </a:r>
            <a:r>
              <a:rPr lang="en-US" dirty="0"/>
              <a:t> </a:t>
            </a:r>
            <a:r>
              <a:rPr lang="en-US" dirty="0" err="1"/>
              <a:t>suci</a:t>
            </a:r>
            <a:r>
              <a:rPr lang="en-US" dirty="0"/>
              <a:t>, </a:t>
            </a:r>
            <a:r>
              <a:rPr lang="en-US" dirty="0" err="1"/>
              <a:t>pohon</a:t>
            </a:r>
            <a:r>
              <a:rPr lang="en-US" dirty="0"/>
              <a:t> </a:t>
            </a:r>
            <a:r>
              <a:rPr lang="en-US" dirty="0" err="1"/>
              <a:t>cempaka</a:t>
            </a:r>
            <a:r>
              <a:rPr lang="en-US" dirty="0"/>
              <a:t> </a:t>
            </a:r>
            <a:r>
              <a:rPr lang="en-US" dirty="0" err="1"/>
              <a:t>wangi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dianggap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/>
              <a:t>pohon</a:t>
            </a:r>
            <a:r>
              <a:rPr lang="en-US" dirty="0"/>
              <a:t> </a:t>
            </a:r>
            <a:r>
              <a:rPr lang="en-US" dirty="0" err="1"/>
              <a:t>keramat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 err="1"/>
              <a:t>Cempaka</a:t>
            </a:r>
            <a:r>
              <a:rPr lang="en-US" dirty="0"/>
              <a:t> </a:t>
            </a:r>
            <a:r>
              <a:rPr lang="en-US" dirty="0" err="1"/>
              <a:t>wangi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diperbanyak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cangkok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menumbuhkan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bijinya</a:t>
            </a:r>
            <a:r>
              <a:rPr lang="en-US" dirty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839200" cy="6553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800" b="1" dirty="0"/>
              <a:t>3. Jambi - </a:t>
            </a:r>
            <a:r>
              <a:rPr lang="en-US" sz="1800" b="1" dirty="0" err="1"/>
              <a:t>Palem</a:t>
            </a:r>
            <a:r>
              <a:rPr lang="en-US" sz="1800" b="1" dirty="0"/>
              <a:t> </a:t>
            </a:r>
            <a:r>
              <a:rPr lang="en-US" sz="1800" b="1" dirty="0" err="1"/>
              <a:t>Merah</a:t>
            </a:r>
            <a:r>
              <a:rPr lang="en-US" sz="1800" b="1" dirty="0"/>
              <a:t> (</a:t>
            </a:r>
            <a:r>
              <a:rPr lang="en-US" sz="1800" b="1" dirty="0" err="1"/>
              <a:t>Cyrtostachys</a:t>
            </a:r>
            <a:r>
              <a:rPr lang="en-US" sz="1800" b="1" dirty="0"/>
              <a:t> </a:t>
            </a:r>
            <a:r>
              <a:rPr lang="en-US" sz="1800" b="1" dirty="0" err="1"/>
              <a:t>renda</a:t>
            </a:r>
            <a:r>
              <a:rPr lang="en-US" sz="1800" b="1" dirty="0"/>
              <a:t>)</a:t>
            </a:r>
            <a:endParaRPr lang="en-US" sz="1800" dirty="0"/>
          </a:p>
          <a:p>
            <a:pPr>
              <a:buNone/>
            </a:pPr>
            <a:r>
              <a:rPr lang="en-US" sz="1800" b="1" dirty="0"/>
              <a:t> </a:t>
            </a:r>
            <a:endParaRPr lang="en-US" sz="1800" dirty="0"/>
          </a:p>
          <a:p>
            <a:pPr>
              <a:buNone/>
            </a:pPr>
            <a:r>
              <a:rPr lang="en-US" sz="1800" dirty="0" err="1"/>
              <a:t>Palem</a:t>
            </a:r>
            <a:r>
              <a:rPr lang="en-US" sz="1800" dirty="0"/>
              <a:t> </a:t>
            </a:r>
            <a:r>
              <a:rPr lang="en-US" sz="1800" dirty="0" err="1"/>
              <a:t>merah</a:t>
            </a:r>
            <a:r>
              <a:rPr lang="en-US" sz="1800" dirty="0"/>
              <a:t>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tanaman</a:t>
            </a:r>
            <a:r>
              <a:rPr lang="en-US" sz="1800" dirty="0"/>
              <a:t> </a:t>
            </a:r>
            <a:r>
              <a:rPr lang="en-US" sz="1800" dirty="0" err="1"/>
              <a:t>hias</a:t>
            </a:r>
            <a:r>
              <a:rPr lang="en-US" sz="1800" dirty="0"/>
              <a:t> </a:t>
            </a:r>
            <a:r>
              <a:rPr lang="en-US" sz="1800" dirty="0" err="1"/>
              <a:t>populer</a:t>
            </a:r>
            <a:r>
              <a:rPr lang="en-US" sz="1800" dirty="0"/>
              <a:t> yang </a:t>
            </a:r>
            <a:r>
              <a:rPr lang="en-US" sz="1800" dirty="0" err="1"/>
              <a:t>biasa</a:t>
            </a:r>
            <a:r>
              <a:rPr lang="en-US" sz="1800" dirty="0"/>
              <a:t> </a:t>
            </a:r>
            <a:r>
              <a:rPr lang="en-US" sz="1800" dirty="0" err="1"/>
              <a:t>dijumpai</a:t>
            </a:r>
            <a:r>
              <a:rPr lang="en-US" sz="1800" dirty="0"/>
              <a:t> </a:t>
            </a:r>
            <a:r>
              <a:rPr lang="en-US" sz="1800" dirty="0" err="1"/>
              <a:t>di</a:t>
            </a:r>
            <a:r>
              <a:rPr lang="en-US" sz="1800" dirty="0"/>
              <a:t> </a:t>
            </a:r>
            <a:r>
              <a:rPr lang="en-US" sz="1800" dirty="0" err="1"/>
              <a:t>pekarangan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rumah</a:t>
            </a:r>
            <a:r>
              <a:rPr lang="en-US" sz="1800" dirty="0"/>
              <a:t>. </a:t>
            </a:r>
            <a:r>
              <a:rPr lang="en-US" sz="1800" dirty="0" err="1"/>
              <a:t>Nama</a:t>
            </a:r>
            <a:r>
              <a:rPr lang="en-US" sz="1800" dirty="0"/>
              <a:t> </a:t>
            </a:r>
            <a:r>
              <a:rPr lang="en-US" sz="1800" dirty="0" err="1"/>
              <a:t>merah</a:t>
            </a:r>
            <a:r>
              <a:rPr lang="en-US" sz="1800" dirty="0"/>
              <a:t> </a:t>
            </a:r>
            <a:r>
              <a:rPr lang="en-US" sz="1800" dirty="0" err="1"/>
              <a:t>diambil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warna</a:t>
            </a:r>
            <a:r>
              <a:rPr lang="en-US" sz="1800" dirty="0"/>
              <a:t> </a:t>
            </a:r>
            <a:r>
              <a:rPr lang="en-US" sz="1800" dirty="0" err="1"/>
              <a:t>pelepah</a:t>
            </a:r>
            <a:r>
              <a:rPr lang="en-US" sz="1800" dirty="0"/>
              <a:t> </a:t>
            </a:r>
            <a:r>
              <a:rPr lang="en-US" sz="1800" dirty="0" err="1"/>
              <a:t>daunnya</a:t>
            </a:r>
            <a:r>
              <a:rPr lang="en-US" sz="1800" dirty="0"/>
              <a:t> yang </a:t>
            </a:r>
            <a:r>
              <a:rPr lang="en-US" sz="1800" dirty="0" err="1"/>
              <a:t>merah</a:t>
            </a:r>
            <a:r>
              <a:rPr lang="en-US" sz="1800" dirty="0"/>
              <a:t> </a:t>
            </a:r>
            <a:r>
              <a:rPr lang="en-US" sz="1800" dirty="0" err="1"/>
              <a:t>pekat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menyala</a:t>
            </a:r>
            <a:r>
              <a:rPr lang="en-US" sz="1800" dirty="0"/>
              <a:t>. </a:t>
            </a:r>
            <a:r>
              <a:rPr lang="en-US" sz="1800" dirty="0" err="1"/>
              <a:t>Palem</a:t>
            </a:r>
            <a:r>
              <a:rPr lang="en-US" sz="1800" dirty="0"/>
              <a:t> </a:t>
            </a:r>
            <a:r>
              <a:rPr lang="en-US" sz="1800" dirty="0" err="1"/>
              <a:t>merah</a:t>
            </a:r>
            <a:r>
              <a:rPr lang="en-US" sz="1800" dirty="0"/>
              <a:t> </a:t>
            </a:r>
            <a:r>
              <a:rPr lang="en-US" sz="1800" dirty="0" err="1"/>
              <a:t>sekarang</a:t>
            </a:r>
            <a:r>
              <a:rPr lang="en-US" sz="1800" dirty="0"/>
              <a:t> </a:t>
            </a:r>
            <a:r>
              <a:rPr lang="en-US" sz="1800" dirty="0" err="1"/>
              <a:t>menjadi</a:t>
            </a:r>
            <a:r>
              <a:rPr lang="en-US" sz="1800" dirty="0"/>
              <a:t> </a:t>
            </a:r>
            <a:r>
              <a:rPr lang="en-US" sz="1800" dirty="0" err="1"/>
              <a:t>salah</a:t>
            </a:r>
            <a:r>
              <a:rPr lang="en-US" sz="1800" dirty="0"/>
              <a:t> </a:t>
            </a:r>
            <a:r>
              <a:rPr lang="en-US" sz="1800" dirty="0" err="1"/>
              <a:t>satu</a:t>
            </a:r>
            <a:r>
              <a:rPr lang="en-US" sz="1800" dirty="0"/>
              <a:t> </a:t>
            </a:r>
            <a:r>
              <a:rPr lang="en-US" sz="1800" dirty="0" err="1"/>
              <a:t>tumbuhan</a:t>
            </a:r>
            <a:r>
              <a:rPr lang="en-US" sz="1800" dirty="0"/>
              <a:t> </a:t>
            </a:r>
            <a:r>
              <a:rPr lang="en-US" sz="1800" dirty="0" err="1"/>
              <a:t>langka</a:t>
            </a:r>
            <a:r>
              <a:rPr lang="en-US" sz="1800" dirty="0"/>
              <a:t> </a:t>
            </a:r>
            <a:r>
              <a:rPr lang="en-US" sz="1800" dirty="0" err="1"/>
              <a:t>karena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eksploitasi</a:t>
            </a:r>
            <a:r>
              <a:rPr lang="en-US" sz="1800" dirty="0" smtClean="0"/>
              <a:t> </a:t>
            </a:r>
            <a:r>
              <a:rPr lang="en-US" sz="1800" dirty="0" err="1"/>
              <a:t>besar-besaran</a:t>
            </a:r>
            <a:r>
              <a:rPr lang="en-US" sz="1800" dirty="0"/>
              <a:t> </a:t>
            </a:r>
            <a:r>
              <a:rPr lang="en-US" sz="1800" dirty="0" err="1"/>
              <a:t>di</a:t>
            </a:r>
            <a:r>
              <a:rPr lang="en-US" sz="1800" dirty="0"/>
              <a:t> </a:t>
            </a:r>
            <a:r>
              <a:rPr lang="en-US" sz="1800" dirty="0" err="1"/>
              <a:t>hutan</a:t>
            </a:r>
            <a:r>
              <a:rPr lang="en-US" sz="1800" dirty="0"/>
              <a:t> Sumatra </a:t>
            </a:r>
            <a:r>
              <a:rPr lang="en-US" sz="1800" dirty="0" err="1"/>
              <a:t>dan</a:t>
            </a:r>
            <a:r>
              <a:rPr lang="en-US" sz="1800" dirty="0"/>
              <a:t> Malaya, </a:t>
            </a:r>
            <a:r>
              <a:rPr lang="en-US" sz="1800" dirty="0" err="1"/>
              <a:t>tempat</a:t>
            </a:r>
            <a:r>
              <a:rPr lang="en-US" sz="1800" dirty="0"/>
              <a:t> </a:t>
            </a:r>
            <a:r>
              <a:rPr lang="en-US" sz="1800" dirty="0" err="1"/>
              <a:t>asalnya.Terdapat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varian</a:t>
            </a:r>
            <a:r>
              <a:rPr lang="en-US" sz="1800" dirty="0" smtClean="0"/>
              <a:t> </a:t>
            </a:r>
            <a:r>
              <a:rPr lang="en-US" sz="1800" dirty="0"/>
              <a:t>yang </a:t>
            </a:r>
            <a:r>
              <a:rPr lang="en-US" sz="1800" dirty="0" err="1"/>
              <a:t>sekarang</a:t>
            </a:r>
            <a:r>
              <a:rPr lang="en-US" sz="1800" dirty="0"/>
              <a:t> </a:t>
            </a:r>
            <a:r>
              <a:rPr lang="en-US" sz="1800" dirty="0" err="1"/>
              <a:t>dianggap</a:t>
            </a:r>
            <a:r>
              <a:rPr lang="en-US" sz="1800" dirty="0"/>
              <a:t>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varietas</a:t>
            </a:r>
            <a:r>
              <a:rPr lang="en-US" sz="1800" dirty="0"/>
              <a:t>, yang </a:t>
            </a:r>
            <a:r>
              <a:rPr lang="en-US" sz="1800" dirty="0" err="1"/>
              <a:t>dikenal</a:t>
            </a:r>
            <a:r>
              <a:rPr lang="en-US" sz="1800" dirty="0"/>
              <a:t>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palem</a:t>
            </a:r>
            <a:r>
              <a:rPr lang="en-US" sz="1800" dirty="0"/>
              <a:t> </a:t>
            </a:r>
            <a:r>
              <a:rPr lang="en-US" sz="1800" dirty="0" err="1"/>
              <a:t>jingga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(</a:t>
            </a:r>
            <a:r>
              <a:rPr lang="en-US" sz="1800" dirty="0"/>
              <a:t>C. </a:t>
            </a:r>
            <a:r>
              <a:rPr lang="en-US" sz="1800" dirty="0" err="1"/>
              <a:t>renda</a:t>
            </a:r>
            <a:r>
              <a:rPr lang="en-US" sz="1800" dirty="0"/>
              <a:t> </a:t>
            </a:r>
            <a:r>
              <a:rPr lang="en-US" sz="1800" dirty="0" err="1"/>
              <a:t>Blume</a:t>
            </a:r>
            <a:r>
              <a:rPr lang="en-US" sz="1800" dirty="0" smtClean="0"/>
              <a:t>).</a:t>
            </a:r>
            <a:r>
              <a:rPr lang="en-US" sz="1800" dirty="0" err="1" smtClean="0"/>
              <a:t>Palem</a:t>
            </a:r>
            <a:r>
              <a:rPr lang="en-US" sz="1800" dirty="0" smtClean="0"/>
              <a:t> </a:t>
            </a:r>
            <a:r>
              <a:rPr lang="en-US" sz="1800" dirty="0" err="1"/>
              <a:t>merah</a:t>
            </a:r>
            <a:r>
              <a:rPr lang="en-US" sz="1800" dirty="0"/>
              <a:t> </a:t>
            </a:r>
            <a:r>
              <a:rPr lang="en-US" sz="1800" dirty="0" err="1"/>
              <a:t>adalah</a:t>
            </a:r>
            <a:r>
              <a:rPr lang="en-US" sz="1800" dirty="0"/>
              <a:t> flora </a:t>
            </a:r>
            <a:r>
              <a:rPr lang="en-US" sz="1800" dirty="0" err="1"/>
              <a:t>maskot</a:t>
            </a:r>
            <a:r>
              <a:rPr lang="en-US" sz="1800" dirty="0"/>
              <a:t> </a:t>
            </a:r>
            <a:r>
              <a:rPr lang="en-US" sz="1800" dirty="0" err="1"/>
              <a:t>Provinsi</a:t>
            </a:r>
            <a:r>
              <a:rPr lang="en-US" sz="1800" dirty="0"/>
              <a:t> Jambi. </a:t>
            </a:r>
            <a:endParaRPr lang="en-US" sz="1800" dirty="0" smtClean="0"/>
          </a:p>
          <a:p>
            <a:pPr>
              <a:buNone/>
            </a:pPr>
            <a:endParaRPr lang="en-US" sz="1800" dirty="0"/>
          </a:p>
          <a:p>
            <a:pPr>
              <a:buNone/>
            </a:pPr>
            <a:r>
              <a:rPr lang="en-US" sz="1800" b="1" dirty="0"/>
              <a:t>4. </a:t>
            </a:r>
            <a:r>
              <a:rPr lang="en-US" sz="1800" b="1" dirty="0" err="1"/>
              <a:t>Kepulauan</a:t>
            </a:r>
            <a:r>
              <a:rPr lang="en-US" sz="1800" b="1" dirty="0"/>
              <a:t> Riau - </a:t>
            </a:r>
            <a:r>
              <a:rPr lang="en-US" sz="1800" b="1" dirty="0" err="1"/>
              <a:t>Sirih</a:t>
            </a:r>
            <a:r>
              <a:rPr lang="en-US" sz="1800" b="1" dirty="0"/>
              <a:t> (Piper </a:t>
            </a:r>
            <a:r>
              <a:rPr lang="en-US" sz="1800" b="1" dirty="0" err="1"/>
              <a:t>betle</a:t>
            </a:r>
            <a:r>
              <a:rPr lang="en-US" sz="1800" b="1" dirty="0"/>
              <a:t>)</a:t>
            </a:r>
            <a:endParaRPr lang="en-US" sz="1800" dirty="0"/>
          </a:p>
          <a:p>
            <a:pPr>
              <a:buNone/>
            </a:pPr>
            <a:r>
              <a:rPr lang="en-US" sz="1800" b="1" dirty="0"/>
              <a:t> </a:t>
            </a:r>
            <a:endParaRPr lang="en-US" sz="1800" dirty="0"/>
          </a:p>
          <a:p>
            <a:pPr>
              <a:buNone/>
            </a:pPr>
            <a:r>
              <a:rPr lang="en-US" sz="1800" dirty="0" err="1"/>
              <a:t>Sirih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tanaman</a:t>
            </a:r>
            <a:r>
              <a:rPr lang="en-US" sz="1800" dirty="0"/>
              <a:t> </a:t>
            </a:r>
            <a:r>
              <a:rPr lang="en-US" sz="1800" dirty="0" err="1"/>
              <a:t>asli</a:t>
            </a:r>
            <a:r>
              <a:rPr lang="en-US" sz="1800" dirty="0"/>
              <a:t> Indonesia yang </a:t>
            </a:r>
            <a:r>
              <a:rPr lang="en-US" sz="1800" dirty="0" err="1"/>
              <a:t>tumbuh</a:t>
            </a:r>
            <a:r>
              <a:rPr lang="en-US" sz="1800" dirty="0"/>
              <a:t> </a:t>
            </a:r>
            <a:r>
              <a:rPr lang="en-US" sz="1800" dirty="0" err="1"/>
              <a:t>merambat</a:t>
            </a:r>
            <a:r>
              <a:rPr lang="en-US" sz="1800" dirty="0"/>
              <a:t>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bersandar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batang</a:t>
            </a:r>
            <a:r>
              <a:rPr lang="en-US" sz="1800" dirty="0" smtClean="0"/>
              <a:t> </a:t>
            </a:r>
            <a:r>
              <a:rPr lang="en-US" sz="1800" dirty="0" err="1"/>
              <a:t>pohon</a:t>
            </a:r>
            <a:r>
              <a:rPr lang="en-US" sz="1800" dirty="0"/>
              <a:t> lain.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budaya</a:t>
            </a:r>
            <a:r>
              <a:rPr lang="en-US" sz="1800" dirty="0"/>
              <a:t> </a:t>
            </a:r>
            <a:r>
              <a:rPr lang="en-US" sz="1800" dirty="0" err="1"/>
              <a:t>daun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buahnya</a:t>
            </a:r>
            <a:r>
              <a:rPr lang="en-US" sz="1800" dirty="0"/>
              <a:t> </a:t>
            </a:r>
            <a:r>
              <a:rPr lang="en-US" sz="1800" dirty="0" err="1"/>
              <a:t>biasa</a:t>
            </a:r>
            <a:r>
              <a:rPr lang="en-US" sz="1800" dirty="0"/>
              <a:t> </a:t>
            </a:r>
            <a:r>
              <a:rPr lang="en-US" sz="1800" dirty="0" err="1"/>
              <a:t>dimakan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cara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mengunyah</a:t>
            </a:r>
            <a:r>
              <a:rPr lang="en-US" sz="1800" dirty="0" smtClean="0"/>
              <a:t> </a:t>
            </a:r>
            <a:r>
              <a:rPr lang="en-US" sz="1800" dirty="0" err="1"/>
              <a:t>bersama</a:t>
            </a:r>
            <a:r>
              <a:rPr lang="en-US" sz="1800" dirty="0"/>
              <a:t> </a:t>
            </a:r>
            <a:r>
              <a:rPr lang="en-US" sz="1800" dirty="0" err="1"/>
              <a:t>gambir</a:t>
            </a:r>
            <a:r>
              <a:rPr lang="en-US" sz="1800" dirty="0"/>
              <a:t>, </a:t>
            </a:r>
            <a:r>
              <a:rPr lang="en-US" sz="1800" dirty="0" err="1"/>
              <a:t>pinang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kapur</a:t>
            </a:r>
            <a:r>
              <a:rPr lang="en-US" sz="1800" dirty="0"/>
              <a:t>. </a:t>
            </a:r>
            <a:r>
              <a:rPr lang="en-US" sz="1800" dirty="0" err="1"/>
              <a:t>Namun</a:t>
            </a:r>
            <a:r>
              <a:rPr lang="en-US" sz="1800" dirty="0"/>
              <a:t> </a:t>
            </a:r>
            <a:r>
              <a:rPr lang="en-US" sz="1800" dirty="0" err="1"/>
              <a:t>mengunyah</a:t>
            </a:r>
            <a:r>
              <a:rPr lang="en-US" sz="1800" dirty="0"/>
              <a:t> </a:t>
            </a:r>
            <a:r>
              <a:rPr lang="en-US" sz="1800" dirty="0" err="1"/>
              <a:t>sirih</a:t>
            </a:r>
            <a:r>
              <a:rPr lang="en-US" sz="1800" dirty="0"/>
              <a:t> </a:t>
            </a:r>
            <a:r>
              <a:rPr lang="en-US" sz="1800" dirty="0" err="1"/>
              <a:t>telah</a:t>
            </a:r>
            <a:r>
              <a:rPr lang="en-US" sz="1800" dirty="0"/>
              <a:t> </a:t>
            </a:r>
            <a:r>
              <a:rPr lang="en-US" sz="1800" dirty="0" err="1"/>
              <a:t>dikaitkan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/>
              <a:t>penyakit</a:t>
            </a:r>
            <a:r>
              <a:rPr lang="en-US" sz="1800" dirty="0"/>
              <a:t> </a:t>
            </a:r>
            <a:r>
              <a:rPr lang="en-US" sz="1800" dirty="0" err="1"/>
              <a:t>kanker</a:t>
            </a:r>
            <a:r>
              <a:rPr lang="en-US" sz="1800" dirty="0"/>
              <a:t> </a:t>
            </a:r>
            <a:r>
              <a:rPr lang="en-US" sz="1800" dirty="0" err="1"/>
              <a:t>mulut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pembentukan</a:t>
            </a:r>
            <a:r>
              <a:rPr lang="en-US" sz="1800" dirty="0"/>
              <a:t> </a:t>
            </a:r>
            <a:r>
              <a:rPr lang="en-US" sz="1800" dirty="0" err="1"/>
              <a:t>squamous</a:t>
            </a:r>
            <a:r>
              <a:rPr lang="en-US" sz="1800" dirty="0"/>
              <a:t> cell carcinoma yang </a:t>
            </a:r>
            <a:r>
              <a:rPr lang="en-US" sz="1800" dirty="0" err="1"/>
              <a:t>bersifat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malignan.Sirih</a:t>
            </a:r>
            <a:r>
              <a:rPr lang="en-US" sz="1800" dirty="0" smtClean="0"/>
              <a:t> </a:t>
            </a:r>
            <a:r>
              <a:rPr lang="en-US" sz="1800" dirty="0" err="1"/>
              <a:t>digunakan</a:t>
            </a:r>
            <a:r>
              <a:rPr lang="en-US" sz="1800" dirty="0"/>
              <a:t>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tanaman</a:t>
            </a:r>
            <a:r>
              <a:rPr lang="en-US" sz="1800" dirty="0"/>
              <a:t> </a:t>
            </a:r>
            <a:r>
              <a:rPr lang="en-US" sz="1800" dirty="0" err="1"/>
              <a:t>obat</a:t>
            </a:r>
            <a:r>
              <a:rPr lang="en-US" sz="1800" dirty="0"/>
              <a:t> (</a:t>
            </a:r>
            <a:r>
              <a:rPr lang="en-US" sz="1800" dirty="0" err="1"/>
              <a:t>fitofarmaka</a:t>
            </a:r>
            <a:r>
              <a:rPr lang="en-US" sz="1800" dirty="0"/>
              <a:t>); </a:t>
            </a:r>
            <a:r>
              <a:rPr lang="en-US" sz="1800" dirty="0" err="1"/>
              <a:t>sangat</a:t>
            </a:r>
            <a:r>
              <a:rPr lang="en-US" sz="1800" dirty="0"/>
              <a:t> </a:t>
            </a:r>
            <a:r>
              <a:rPr lang="en-US" sz="1800" dirty="0" err="1"/>
              <a:t>berperan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kehidupan</a:t>
            </a:r>
            <a:r>
              <a:rPr lang="en-US" sz="1800" dirty="0" smtClean="0"/>
              <a:t> Dan </a:t>
            </a:r>
            <a:r>
              <a:rPr lang="en-US" sz="1800" dirty="0" err="1"/>
              <a:t>berbagai</a:t>
            </a:r>
            <a:r>
              <a:rPr lang="en-US" sz="1800" dirty="0"/>
              <a:t> </a:t>
            </a:r>
            <a:r>
              <a:rPr lang="en-US" sz="1800" dirty="0" err="1"/>
              <a:t>upacara</a:t>
            </a:r>
            <a:r>
              <a:rPr lang="en-US" sz="1800" dirty="0"/>
              <a:t> </a:t>
            </a:r>
            <a:r>
              <a:rPr lang="en-US" sz="1800" dirty="0" err="1"/>
              <a:t>adat</a:t>
            </a:r>
            <a:r>
              <a:rPr lang="en-US" sz="1800" dirty="0"/>
              <a:t> </a:t>
            </a:r>
            <a:r>
              <a:rPr lang="en-US" sz="1800" dirty="0" err="1"/>
              <a:t>rumpun</a:t>
            </a:r>
            <a:r>
              <a:rPr lang="en-US" sz="1800" dirty="0"/>
              <a:t> </a:t>
            </a:r>
            <a:r>
              <a:rPr lang="en-US" sz="1800" dirty="0" err="1"/>
              <a:t>Melayu.Tanaman</a:t>
            </a:r>
            <a:r>
              <a:rPr lang="en-US" sz="1800" dirty="0"/>
              <a:t> </a:t>
            </a:r>
            <a:r>
              <a:rPr lang="en-US" sz="1800" dirty="0" err="1"/>
              <a:t>merambat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bisa</a:t>
            </a:r>
            <a:r>
              <a:rPr lang="en-US" sz="1800" dirty="0"/>
              <a:t> </a:t>
            </a:r>
            <a:r>
              <a:rPr lang="en-US" sz="1800" dirty="0" err="1"/>
              <a:t>mencapai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buNone/>
            </a:pPr>
            <a:r>
              <a:rPr lang="en-US" sz="1800" dirty="0" err="1" smtClean="0"/>
              <a:t>tinggi</a:t>
            </a:r>
            <a:r>
              <a:rPr lang="en-US" sz="1800" dirty="0" smtClean="0"/>
              <a:t> 15 </a:t>
            </a:r>
            <a:r>
              <a:rPr lang="en-US" sz="1800" dirty="0"/>
              <a:t>m.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 err="1"/>
              <a:t>Batang</a:t>
            </a:r>
            <a:r>
              <a:rPr lang="en-US" sz="2000" dirty="0"/>
              <a:t> </a:t>
            </a:r>
            <a:r>
              <a:rPr lang="en-US" sz="2000" dirty="0" err="1"/>
              <a:t>sirih</a:t>
            </a:r>
            <a:r>
              <a:rPr lang="en-US" sz="2000" dirty="0"/>
              <a:t> </a:t>
            </a:r>
            <a:r>
              <a:rPr lang="en-US" sz="2000" dirty="0" err="1"/>
              <a:t>berwarna</a:t>
            </a:r>
            <a:r>
              <a:rPr lang="en-US" sz="2000" dirty="0"/>
              <a:t> </a:t>
            </a:r>
            <a:r>
              <a:rPr lang="en-US" sz="2000" dirty="0" err="1"/>
              <a:t>coklat</a:t>
            </a:r>
            <a:r>
              <a:rPr lang="en-US" sz="2000" dirty="0"/>
              <a:t> </a:t>
            </a:r>
            <a:r>
              <a:rPr lang="en-US" sz="2000" dirty="0" err="1"/>
              <a:t>kehijauan,berbentuk</a:t>
            </a:r>
            <a:r>
              <a:rPr lang="en-US" sz="2000" dirty="0"/>
              <a:t> </a:t>
            </a:r>
            <a:r>
              <a:rPr lang="en-US" sz="2000" dirty="0" err="1"/>
              <a:t>bulat</a:t>
            </a:r>
            <a:r>
              <a:rPr lang="en-US" sz="2000" dirty="0"/>
              <a:t>, </a:t>
            </a:r>
            <a:r>
              <a:rPr lang="en-US" sz="2000" dirty="0" err="1"/>
              <a:t>beruas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tempat</a:t>
            </a:r>
            <a:r>
              <a:rPr lang="en-US" sz="2000" dirty="0" smtClean="0"/>
              <a:t> </a:t>
            </a:r>
            <a:r>
              <a:rPr lang="en-US" sz="2000" dirty="0" err="1"/>
              <a:t>keluarnya</a:t>
            </a:r>
            <a:r>
              <a:rPr lang="en-US" sz="2000" dirty="0"/>
              <a:t> </a:t>
            </a:r>
            <a:r>
              <a:rPr lang="en-US" sz="2000" dirty="0" err="1"/>
              <a:t>akar</a:t>
            </a:r>
            <a:r>
              <a:rPr lang="en-US" sz="2000" dirty="0"/>
              <a:t>. </a:t>
            </a:r>
            <a:r>
              <a:rPr lang="en-US" sz="2000" dirty="0" err="1"/>
              <a:t>Daunnya</a:t>
            </a:r>
            <a:r>
              <a:rPr lang="en-US" sz="2000" dirty="0"/>
              <a:t> yang </a:t>
            </a:r>
            <a:r>
              <a:rPr lang="en-US" sz="2000" dirty="0" err="1"/>
              <a:t>tunggal</a:t>
            </a:r>
            <a:r>
              <a:rPr lang="en-US" sz="2000" dirty="0"/>
              <a:t> </a:t>
            </a:r>
            <a:r>
              <a:rPr lang="en-US" sz="2000" dirty="0" err="1"/>
              <a:t>berbentuk</a:t>
            </a:r>
            <a:r>
              <a:rPr lang="en-US" sz="2000" dirty="0"/>
              <a:t> </a:t>
            </a:r>
            <a:r>
              <a:rPr lang="en-US" sz="2000" dirty="0" err="1"/>
              <a:t>jantung</a:t>
            </a:r>
            <a:r>
              <a:rPr lang="en-US" sz="2000" dirty="0"/>
              <a:t>, </a:t>
            </a:r>
            <a:r>
              <a:rPr lang="en-US" sz="2000" dirty="0" err="1"/>
              <a:t>berujung</a:t>
            </a:r>
            <a:r>
              <a:rPr lang="en-US" sz="2000" dirty="0"/>
              <a:t> </a:t>
            </a:r>
            <a:r>
              <a:rPr lang="en-US" sz="2000" dirty="0" err="1"/>
              <a:t>runcing</a:t>
            </a:r>
            <a:r>
              <a:rPr lang="en-US" sz="2000" dirty="0"/>
              <a:t>,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tumbuh</a:t>
            </a:r>
            <a:r>
              <a:rPr lang="en-US" sz="2000" dirty="0" smtClean="0"/>
              <a:t> </a:t>
            </a:r>
            <a:r>
              <a:rPr lang="en-US" sz="2000" dirty="0" err="1"/>
              <a:t>berselang-seling</a:t>
            </a:r>
            <a:r>
              <a:rPr lang="en-US" sz="2000" dirty="0"/>
              <a:t>, </a:t>
            </a:r>
            <a:r>
              <a:rPr lang="en-US" sz="2000" dirty="0" err="1"/>
              <a:t>bertangkai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mengeluarkan</a:t>
            </a:r>
            <a:r>
              <a:rPr lang="en-US" sz="2000" dirty="0"/>
              <a:t> </a:t>
            </a:r>
            <a:r>
              <a:rPr lang="en-US" sz="2000" dirty="0" err="1"/>
              <a:t>bau</a:t>
            </a:r>
            <a:r>
              <a:rPr lang="en-US" sz="2000" dirty="0"/>
              <a:t> yang </a:t>
            </a:r>
            <a:r>
              <a:rPr lang="en-US" sz="2000" dirty="0" err="1"/>
              <a:t>sedap</a:t>
            </a:r>
            <a:r>
              <a:rPr lang="en-US" sz="2000" dirty="0"/>
              <a:t>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Diremas</a:t>
            </a:r>
            <a:r>
              <a:rPr lang="en-US" sz="2000" dirty="0"/>
              <a:t>. </a:t>
            </a:r>
            <a:r>
              <a:rPr lang="en-US" sz="2000" dirty="0" err="1"/>
              <a:t>Panjangnya</a:t>
            </a:r>
            <a:r>
              <a:rPr lang="en-US" sz="2000" dirty="0"/>
              <a:t> </a:t>
            </a:r>
            <a:r>
              <a:rPr lang="en-US" sz="2000" dirty="0" err="1"/>
              <a:t>sekitar</a:t>
            </a:r>
            <a:r>
              <a:rPr lang="en-US" sz="2000" dirty="0"/>
              <a:t> 5 - 8 cm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lebar</a:t>
            </a:r>
            <a:r>
              <a:rPr lang="en-US" sz="2000" dirty="0"/>
              <a:t> 2 - 5 cm. </a:t>
            </a:r>
            <a:r>
              <a:rPr lang="en-US" sz="2000" dirty="0" err="1"/>
              <a:t>Bunganya</a:t>
            </a:r>
            <a:r>
              <a:rPr lang="en-US" sz="2000" dirty="0"/>
              <a:t> </a:t>
            </a:r>
            <a:r>
              <a:rPr lang="en-US" sz="2000" dirty="0" err="1"/>
              <a:t>majemuk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berbentuk</a:t>
            </a:r>
            <a:r>
              <a:rPr lang="en-US" sz="2000" dirty="0" smtClean="0"/>
              <a:t> </a:t>
            </a:r>
            <a:r>
              <a:rPr lang="en-US" sz="2000" dirty="0" err="1"/>
              <a:t>bulir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terdapat</a:t>
            </a:r>
            <a:r>
              <a:rPr lang="en-US" sz="2000" dirty="0"/>
              <a:t> </a:t>
            </a:r>
            <a:r>
              <a:rPr lang="en-US" sz="2000" dirty="0" err="1"/>
              <a:t>daun</a:t>
            </a:r>
            <a:r>
              <a:rPr lang="en-US" sz="2000" dirty="0"/>
              <a:t> </a:t>
            </a:r>
            <a:r>
              <a:rPr lang="en-US" sz="2000" dirty="0" err="1"/>
              <a:t>pelindung</a:t>
            </a:r>
            <a:r>
              <a:rPr lang="en-US" sz="2000" dirty="0"/>
              <a:t> ± 1 mm </a:t>
            </a:r>
            <a:r>
              <a:rPr lang="en-US" sz="2000" dirty="0" err="1"/>
              <a:t>berbentuk</a:t>
            </a:r>
            <a:r>
              <a:rPr lang="en-US" sz="2000" dirty="0"/>
              <a:t> </a:t>
            </a:r>
            <a:r>
              <a:rPr lang="en-US" sz="2000" dirty="0" err="1"/>
              <a:t>bulat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.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/>
              <a:t>bulir</a:t>
            </a:r>
            <a:r>
              <a:rPr lang="en-US" sz="2000" dirty="0"/>
              <a:t> </a:t>
            </a:r>
            <a:r>
              <a:rPr lang="en-US" sz="2000" dirty="0" err="1"/>
              <a:t>jantan</a:t>
            </a:r>
            <a:r>
              <a:rPr lang="en-US" sz="2000" dirty="0"/>
              <a:t> </a:t>
            </a:r>
            <a:r>
              <a:rPr lang="en-US" sz="2000" dirty="0" err="1"/>
              <a:t>panjangnya</a:t>
            </a:r>
            <a:r>
              <a:rPr lang="en-US" sz="2000" dirty="0"/>
              <a:t> </a:t>
            </a:r>
            <a:r>
              <a:rPr lang="en-US" sz="2000" dirty="0" err="1"/>
              <a:t>sekitar</a:t>
            </a:r>
            <a:r>
              <a:rPr lang="en-US" sz="2000" dirty="0"/>
              <a:t> 1,5 - 3 cm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terdapat</a:t>
            </a:r>
            <a:r>
              <a:rPr lang="en-US" sz="2000" dirty="0"/>
              <a:t> </a:t>
            </a:r>
            <a:r>
              <a:rPr lang="en-US" sz="2000" dirty="0" err="1"/>
              <a:t>dua</a:t>
            </a:r>
            <a:r>
              <a:rPr lang="en-US" sz="2000" dirty="0"/>
              <a:t> </a:t>
            </a:r>
            <a:r>
              <a:rPr lang="en-US" sz="2000" dirty="0" err="1"/>
              <a:t>benang</a:t>
            </a:r>
            <a:r>
              <a:rPr lang="en-US" sz="2000" dirty="0"/>
              <a:t> sari yang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pendek</a:t>
            </a:r>
            <a:r>
              <a:rPr lang="en-US" sz="2000" dirty="0" smtClean="0"/>
              <a:t> </a:t>
            </a:r>
            <a:r>
              <a:rPr lang="en-US" sz="2000" dirty="0" err="1"/>
              <a:t>sedang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bulir</a:t>
            </a:r>
            <a:r>
              <a:rPr lang="en-US" sz="2000" dirty="0"/>
              <a:t> </a:t>
            </a:r>
            <a:r>
              <a:rPr lang="en-US" sz="2000" dirty="0" err="1"/>
              <a:t>betina</a:t>
            </a:r>
            <a:r>
              <a:rPr lang="en-US" sz="2000" dirty="0"/>
              <a:t> </a:t>
            </a:r>
            <a:r>
              <a:rPr lang="en-US" sz="2000" dirty="0" err="1"/>
              <a:t>panjangnya</a:t>
            </a:r>
            <a:r>
              <a:rPr lang="en-US" sz="2000" dirty="0"/>
              <a:t> </a:t>
            </a:r>
            <a:r>
              <a:rPr lang="en-US" sz="2000" dirty="0" err="1"/>
              <a:t>sekitar</a:t>
            </a:r>
            <a:r>
              <a:rPr lang="en-US" sz="2000" dirty="0"/>
              <a:t> 1,5 - 6 cm </a:t>
            </a:r>
            <a:r>
              <a:rPr lang="en-US" sz="2000" dirty="0" err="1"/>
              <a:t>dimana</a:t>
            </a:r>
            <a:r>
              <a:rPr lang="en-US" sz="2000" dirty="0"/>
              <a:t> </a:t>
            </a:r>
            <a:r>
              <a:rPr lang="en-US" sz="2000" dirty="0" err="1"/>
              <a:t>terdapat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kepala</a:t>
            </a:r>
            <a:r>
              <a:rPr lang="en-US" sz="2000" dirty="0" smtClean="0"/>
              <a:t> </a:t>
            </a:r>
            <a:r>
              <a:rPr lang="en-US" sz="2000" dirty="0" err="1"/>
              <a:t>putik</a:t>
            </a:r>
            <a:r>
              <a:rPr lang="en-US" sz="2000" dirty="0"/>
              <a:t> </a:t>
            </a:r>
            <a:r>
              <a:rPr lang="en-US" sz="2000" dirty="0" err="1"/>
              <a:t>tiga</a:t>
            </a:r>
            <a:r>
              <a:rPr lang="en-US" sz="2000" dirty="0"/>
              <a:t> </a:t>
            </a:r>
            <a:r>
              <a:rPr lang="en-US" sz="2000" dirty="0" err="1"/>
              <a:t>sampai</a:t>
            </a:r>
            <a:r>
              <a:rPr lang="en-US" sz="2000" dirty="0"/>
              <a:t> lima </a:t>
            </a:r>
            <a:r>
              <a:rPr lang="en-US" sz="2000" dirty="0" err="1"/>
              <a:t>buah</a:t>
            </a:r>
            <a:r>
              <a:rPr lang="en-US" sz="2000" dirty="0"/>
              <a:t> </a:t>
            </a:r>
            <a:r>
              <a:rPr lang="en-US" sz="2000" dirty="0" err="1"/>
              <a:t>berwarna</a:t>
            </a:r>
            <a:r>
              <a:rPr lang="en-US" sz="2000" dirty="0"/>
              <a:t> </a:t>
            </a:r>
            <a:r>
              <a:rPr lang="en-US" sz="2000" dirty="0" err="1"/>
              <a:t>putih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hijau</a:t>
            </a:r>
            <a:r>
              <a:rPr lang="en-US" sz="2000" dirty="0"/>
              <a:t> </a:t>
            </a:r>
            <a:r>
              <a:rPr lang="en-US" sz="2000" dirty="0" err="1"/>
              <a:t>kekuningan</a:t>
            </a:r>
            <a:r>
              <a:rPr lang="en-US" sz="2000" dirty="0"/>
              <a:t>. </a:t>
            </a:r>
            <a:r>
              <a:rPr lang="en-US" sz="2000" dirty="0" err="1"/>
              <a:t>Buahnya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buah</a:t>
            </a:r>
            <a:r>
              <a:rPr lang="en-US" sz="2000" dirty="0" smtClean="0"/>
              <a:t> </a:t>
            </a:r>
            <a:r>
              <a:rPr lang="en-US" sz="2000" dirty="0" err="1"/>
              <a:t>buni</a:t>
            </a:r>
            <a:r>
              <a:rPr lang="en-US" sz="2000" dirty="0"/>
              <a:t> </a:t>
            </a:r>
            <a:r>
              <a:rPr lang="en-US" sz="2000" dirty="0" err="1"/>
              <a:t>berbentuk</a:t>
            </a:r>
            <a:r>
              <a:rPr lang="en-US" sz="2000" dirty="0"/>
              <a:t> </a:t>
            </a:r>
            <a:r>
              <a:rPr lang="en-US" sz="2000" dirty="0" err="1"/>
              <a:t>bulat</a:t>
            </a:r>
            <a:r>
              <a:rPr lang="en-US" sz="2000" dirty="0"/>
              <a:t> </a:t>
            </a:r>
            <a:r>
              <a:rPr lang="en-US" sz="2000" dirty="0" err="1"/>
              <a:t>berwarna</a:t>
            </a:r>
            <a:r>
              <a:rPr lang="en-US" sz="2000" dirty="0"/>
              <a:t> </a:t>
            </a:r>
            <a:r>
              <a:rPr lang="en-US" sz="2000" dirty="0" err="1"/>
              <a:t>hijau</a:t>
            </a:r>
            <a:r>
              <a:rPr lang="en-US" sz="2000" dirty="0"/>
              <a:t> </a:t>
            </a:r>
            <a:r>
              <a:rPr lang="en-US" sz="2000" dirty="0" err="1"/>
              <a:t>keabu-abuan</a:t>
            </a:r>
            <a:r>
              <a:rPr lang="en-US" sz="2000" dirty="0"/>
              <a:t>. </a:t>
            </a:r>
            <a:r>
              <a:rPr lang="en-US" sz="2000" dirty="0" err="1"/>
              <a:t>Akarnya</a:t>
            </a:r>
            <a:r>
              <a:rPr lang="en-US" sz="2000" dirty="0"/>
              <a:t> </a:t>
            </a:r>
            <a:r>
              <a:rPr lang="en-US" sz="2000" dirty="0" err="1"/>
              <a:t>tunggang</a:t>
            </a:r>
            <a:r>
              <a:rPr lang="en-US" sz="2000" dirty="0"/>
              <a:t>, </a:t>
            </a:r>
            <a:r>
              <a:rPr lang="en-US" sz="2000" dirty="0" err="1"/>
              <a:t>bulat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/>
              <a:t>berwarna</a:t>
            </a:r>
            <a:r>
              <a:rPr lang="en-US" sz="2000" dirty="0"/>
              <a:t> </a:t>
            </a:r>
            <a:r>
              <a:rPr lang="en-US" sz="2000" dirty="0" err="1"/>
              <a:t>coklat</a:t>
            </a:r>
            <a:r>
              <a:rPr lang="en-US" sz="2000" dirty="0"/>
              <a:t> </a:t>
            </a:r>
            <a:r>
              <a:rPr lang="en-US" sz="2000" dirty="0" err="1"/>
              <a:t>kekuningan</a:t>
            </a:r>
            <a:r>
              <a:rPr lang="en-US" sz="2000" dirty="0"/>
              <a:t>.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"/>
            <a:ext cx="8763000" cy="64770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/>
              <a:t>5. Sumatera Barat - </a:t>
            </a:r>
            <a:r>
              <a:rPr lang="en-US" b="1" dirty="0" err="1"/>
              <a:t>Pohon</a:t>
            </a:r>
            <a:r>
              <a:rPr lang="en-US" b="1" dirty="0"/>
              <a:t> </a:t>
            </a:r>
            <a:r>
              <a:rPr lang="en-US" b="1" dirty="0" err="1"/>
              <a:t>Andalas</a:t>
            </a:r>
            <a:r>
              <a:rPr lang="en-US" b="1" dirty="0"/>
              <a:t> (</a:t>
            </a:r>
            <a:r>
              <a:rPr lang="en-US" b="1" dirty="0" err="1"/>
              <a:t>Morus</a:t>
            </a:r>
            <a:r>
              <a:rPr lang="en-US" b="1" dirty="0"/>
              <a:t> </a:t>
            </a:r>
            <a:r>
              <a:rPr lang="en-US" b="1" dirty="0" err="1"/>
              <a:t>macroura</a:t>
            </a:r>
            <a:r>
              <a:rPr lang="en-US" b="1" dirty="0"/>
              <a:t>)</a:t>
            </a:r>
            <a:endParaRPr lang="en-US" dirty="0"/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dirty="0" err="1"/>
              <a:t>Andalas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bebesaran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murbei</a:t>
            </a:r>
            <a:r>
              <a:rPr lang="en-US" dirty="0"/>
              <a:t> (Latin: </a:t>
            </a:r>
            <a:r>
              <a:rPr lang="en-US" dirty="0" err="1"/>
              <a:t>Morus</a:t>
            </a:r>
            <a:r>
              <a:rPr lang="en-US" dirty="0"/>
              <a:t>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genus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10–16 </a:t>
            </a:r>
            <a:r>
              <a:rPr lang="en-US" dirty="0" err="1"/>
              <a:t>spesies</a:t>
            </a:r>
            <a:r>
              <a:rPr lang="en-US" dirty="0"/>
              <a:t> </a:t>
            </a:r>
            <a:r>
              <a:rPr lang="en-US" dirty="0" err="1"/>
              <a:t>pohon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yang </a:t>
            </a:r>
            <a:r>
              <a:rPr lang="en-US" dirty="0" err="1"/>
              <a:t>asli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panas</a:t>
            </a:r>
            <a:r>
              <a:rPr lang="en-US" dirty="0" smtClean="0"/>
              <a:t> </a:t>
            </a:r>
            <a:r>
              <a:rPr lang="en-US" dirty="0" err="1"/>
              <a:t>sedang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subtropis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Asia, </a:t>
            </a:r>
            <a:r>
              <a:rPr lang="en-US" dirty="0" err="1"/>
              <a:t>Afrika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Amerika</a:t>
            </a:r>
            <a:r>
              <a:rPr lang="en-US" dirty="0"/>
              <a:t>. </a:t>
            </a:r>
            <a:r>
              <a:rPr lang="en-US" dirty="0" err="1"/>
              <a:t>Mayoritas</a:t>
            </a:r>
            <a:r>
              <a:rPr lang="en-US" dirty="0"/>
              <a:t> </a:t>
            </a:r>
            <a:r>
              <a:rPr lang="en-US" dirty="0" err="1"/>
              <a:t>spesies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asli</a:t>
            </a:r>
            <a:r>
              <a:rPr lang="en-US" dirty="0" smtClean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Asia.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satunya</a:t>
            </a:r>
            <a:r>
              <a:rPr lang="en-US" dirty="0"/>
              <a:t> yang </a:t>
            </a:r>
            <a:r>
              <a:rPr lang="en-US" dirty="0" err="1"/>
              <a:t>terkenal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desa</a:t>
            </a:r>
            <a:r>
              <a:rPr lang="en-US" dirty="0"/>
              <a:t> </a:t>
            </a:r>
            <a:r>
              <a:rPr lang="en-US" dirty="0" err="1"/>
              <a:t>Andaleh</a:t>
            </a:r>
            <a:r>
              <a:rPr lang="en-US" dirty="0"/>
              <a:t>,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kecamatan</a:t>
            </a:r>
            <a:r>
              <a:rPr lang="en-US" dirty="0" smtClean="0"/>
              <a:t> </a:t>
            </a:r>
            <a:r>
              <a:rPr lang="en-US" dirty="0" err="1"/>
              <a:t>Batipuh</a:t>
            </a:r>
            <a:r>
              <a:rPr lang="en-US" dirty="0"/>
              <a:t>, </a:t>
            </a:r>
            <a:r>
              <a:rPr lang="en-US" dirty="0" err="1"/>
              <a:t>Kabupaten</a:t>
            </a:r>
            <a:r>
              <a:rPr lang="en-US" dirty="0"/>
              <a:t> Tanah </a:t>
            </a:r>
            <a:r>
              <a:rPr lang="en-US" dirty="0" err="1"/>
              <a:t>Datar</a:t>
            </a:r>
            <a:r>
              <a:rPr lang="en-US" dirty="0"/>
              <a:t>, Sumatera Barat, yang </a:t>
            </a:r>
            <a:r>
              <a:rPr lang="en-US" dirty="0" err="1"/>
              <a:t>telah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/>
              <a:t>usia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120 </a:t>
            </a:r>
            <a:r>
              <a:rPr lang="en-US" dirty="0" err="1"/>
              <a:t>tahun.Bebesaran</a:t>
            </a:r>
            <a:r>
              <a:rPr lang="en-US" dirty="0"/>
              <a:t> </a:t>
            </a:r>
            <a:r>
              <a:rPr lang="en-US" dirty="0" err="1"/>
              <a:t>tumbuh</a:t>
            </a:r>
            <a:r>
              <a:rPr lang="en-US" dirty="0"/>
              <a:t>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muda</a:t>
            </a:r>
            <a:r>
              <a:rPr lang="en-US" dirty="0"/>
              <a:t>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tumbuh</a:t>
            </a:r>
            <a:r>
              <a:rPr lang="en-US" dirty="0"/>
              <a:t> </a:t>
            </a:r>
            <a:r>
              <a:rPr lang="en-US" dirty="0" err="1"/>
              <a:t>lambat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tingginya</a:t>
            </a:r>
            <a:r>
              <a:rPr lang="en-US" dirty="0"/>
              <a:t> </a:t>
            </a:r>
            <a:r>
              <a:rPr lang="en-US" dirty="0" err="1"/>
              <a:t>jarang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melebihi</a:t>
            </a:r>
            <a:r>
              <a:rPr lang="en-US" dirty="0" smtClean="0"/>
              <a:t> </a:t>
            </a:r>
            <a:r>
              <a:rPr lang="en-US" dirty="0"/>
              <a:t>10-15 m. </a:t>
            </a:r>
            <a:r>
              <a:rPr lang="en-US" dirty="0" err="1"/>
              <a:t>Daun</a:t>
            </a:r>
            <a:r>
              <a:rPr lang="en-US" dirty="0"/>
              <a:t> </a:t>
            </a:r>
            <a:r>
              <a:rPr lang="en-US" dirty="0" err="1"/>
              <a:t>bebesaran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daun</a:t>
            </a:r>
            <a:r>
              <a:rPr lang="en-US" dirty="0"/>
              <a:t> </a:t>
            </a:r>
            <a:r>
              <a:rPr lang="en-US" dirty="0" err="1"/>
              <a:t>sederhana</a:t>
            </a:r>
            <a:r>
              <a:rPr lang="en-US" dirty="0"/>
              <a:t> </a:t>
            </a:r>
            <a:r>
              <a:rPr lang="en-US" dirty="0" err="1"/>
              <a:t>berbentuk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cuping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menggergaji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tepi</a:t>
            </a:r>
            <a:r>
              <a:rPr lang="en-US" dirty="0"/>
              <a:t>. </a:t>
            </a:r>
            <a:r>
              <a:rPr lang="en-US" dirty="0" err="1"/>
              <a:t>Buah</a:t>
            </a:r>
            <a:r>
              <a:rPr lang="en-US" dirty="0"/>
              <a:t> </a:t>
            </a:r>
            <a:r>
              <a:rPr lang="en-US" dirty="0" err="1"/>
              <a:t>murbei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buah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majemuk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2-3 cm, </a:t>
            </a:r>
            <a:r>
              <a:rPr lang="en-US" dirty="0" err="1"/>
              <a:t>berwarna</a:t>
            </a:r>
            <a:r>
              <a:rPr lang="en-US" dirty="0"/>
              <a:t> </a:t>
            </a:r>
            <a:r>
              <a:rPr lang="en-US" dirty="0" err="1"/>
              <a:t>merah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ungu</a:t>
            </a:r>
            <a:r>
              <a:rPr lang="en-US" dirty="0" smtClean="0"/>
              <a:t> </a:t>
            </a:r>
            <a:r>
              <a:rPr lang="en-US" dirty="0" err="1"/>
              <a:t>tua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ranum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dimakan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 err="1"/>
              <a:t>Bebesaran</a:t>
            </a:r>
            <a:r>
              <a:rPr lang="en-US" dirty="0"/>
              <a:t> </a:t>
            </a:r>
            <a:r>
              <a:rPr lang="en-US" dirty="0" err="1"/>
              <a:t>terutama</a:t>
            </a:r>
            <a:r>
              <a:rPr lang="en-US" dirty="0"/>
              <a:t> </a:t>
            </a:r>
            <a:r>
              <a:rPr lang="en-US" dirty="0" err="1"/>
              <a:t>terkenal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dedaunannya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/>
              <a:t>ulat</a:t>
            </a:r>
            <a:r>
              <a:rPr lang="en-US" dirty="0"/>
              <a:t> sutra.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andalas</a:t>
            </a:r>
            <a:r>
              <a:rPr lang="en-US" dirty="0"/>
              <a:t> (</a:t>
            </a:r>
            <a:r>
              <a:rPr lang="en-US" dirty="0" err="1"/>
              <a:t>Morus</a:t>
            </a:r>
            <a:r>
              <a:rPr lang="en-US" dirty="0"/>
              <a:t> </a:t>
            </a:r>
            <a:r>
              <a:rPr lang="en-US" dirty="0" err="1"/>
              <a:t>macroura</a:t>
            </a:r>
            <a:r>
              <a:rPr lang="en-US" dirty="0"/>
              <a:t>),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spesies</a:t>
            </a:r>
            <a:r>
              <a:rPr lang="en-US" dirty="0" smtClean="0"/>
              <a:t> </a:t>
            </a:r>
            <a:r>
              <a:rPr lang="en-US" dirty="0" err="1"/>
              <a:t>bebesaran</a:t>
            </a:r>
            <a:r>
              <a:rPr lang="en-US" dirty="0"/>
              <a:t>,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kayunya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lantai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mebel</a:t>
            </a:r>
            <a:r>
              <a:rPr lang="en-US" dirty="0" smtClean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keras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32037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en-US" b="1" dirty="0" smtClean="0"/>
              <a:t>SELESAI</a:t>
            </a:r>
          </a:p>
          <a:p>
            <a:pPr algn="ctr">
              <a:buNone/>
            </a:pPr>
            <a:r>
              <a:rPr lang="en-US" b="1" dirty="0" smtClean="0"/>
              <a:t>SEMOGA BERANFAAT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472</Words>
  <Application>Microsoft Office PowerPoint</Application>
  <PresentationFormat>On-screen Show (4:3)</PresentationFormat>
  <Paragraphs>118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TANAMAN-TANAMAN KHAS INDONESIA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http://sharingcentre.info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TANAMAN-TANAMAN KHAS INDONESIA</dc:title>
  <dc:creator>Activated User</dc:creator>
  <cp:lastModifiedBy>Activated User</cp:lastModifiedBy>
  <cp:revision>1</cp:revision>
  <dcterms:created xsi:type="dcterms:W3CDTF">2012-06-16T23:36:35Z</dcterms:created>
  <dcterms:modified xsi:type="dcterms:W3CDTF">2012-06-16T23:45:47Z</dcterms:modified>
</cp:coreProperties>
</file>