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B501-977B-4352-9929-4EBAA4F3E889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3B864-C9F4-4DF2-9DF4-A2954DD281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B501-977B-4352-9929-4EBAA4F3E889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3B864-C9F4-4DF2-9DF4-A2954DD281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B501-977B-4352-9929-4EBAA4F3E889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3B864-C9F4-4DF2-9DF4-A2954DD281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B501-977B-4352-9929-4EBAA4F3E889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3B864-C9F4-4DF2-9DF4-A2954DD281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B501-977B-4352-9929-4EBAA4F3E889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3B864-C9F4-4DF2-9DF4-A2954DD281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B501-977B-4352-9929-4EBAA4F3E889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3B864-C9F4-4DF2-9DF4-A2954DD281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B501-977B-4352-9929-4EBAA4F3E889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3B864-C9F4-4DF2-9DF4-A2954DD281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B501-977B-4352-9929-4EBAA4F3E889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3B864-C9F4-4DF2-9DF4-A2954DD281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B501-977B-4352-9929-4EBAA4F3E889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3B864-C9F4-4DF2-9DF4-A2954DD281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B501-977B-4352-9929-4EBAA4F3E889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3B864-C9F4-4DF2-9DF4-A2954DD281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B501-977B-4352-9929-4EBAA4F3E889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3B864-C9F4-4DF2-9DF4-A2954DD281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5AB501-977B-4352-9929-4EBAA4F3E889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3B864-C9F4-4DF2-9DF4-A2954DD281A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3962400"/>
            <a:ext cx="8153400" cy="1470025"/>
          </a:xfrm>
        </p:spPr>
        <p:txBody>
          <a:bodyPr/>
          <a:lstStyle/>
          <a:p>
            <a:r>
              <a:rPr lang="en-US" b="1" dirty="0" smtClean="0">
                <a:latin typeface="Gill Sans MT Condensed" pitchFamily="34" charset="0"/>
                <a:cs typeface="DilleniaUPC" pitchFamily="18" charset="-34"/>
              </a:rPr>
              <a:t>CARA PEMBUATAN ES PISANG IJO</a:t>
            </a:r>
            <a:endParaRPr lang="en-US" b="1" dirty="0">
              <a:latin typeface="Gill Sans MT Condensed" pitchFamily="34" charset="0"/>
              <a:cs typeface="DilleniaUPC" pitchFamily="18" charset="-34"/>
            </a:endParaRPr>
          </a:p>
        </p:txBody>
      </p:sp>
      <p:pic>
        <p:nvPicPr>
          <p:cNvPr id="4" name="Picture 3" descr="ES-PISANG-IJ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577428">
            <a:off x="2819400" y="990600"/>
            <a:ext cx="2581275" cy="1905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ES-PISANG-IJ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28392">
            <a:off x="3733039" y="828338"/>
            <a:ext cx="2581275" cy="1905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28600"/>
            <a:ext cx="8610600" cy="6400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/>
              <a:t>Kita </a:t>
            </a:r>
            <a:r>
              <a:rPr lang="en-US" sz="2400" dirty="0" err="1"/>
              <a:t>beranjak</a:t>
            </a:r>
            <a:r>
              <a:rPr lang="en-US" sz="2400" dirty="0"/>
              <a:t> </a:t>
            </a:r>
            <a:r>
              <a:rPr lang="en-US" sz="2400" dirty="0" err="1"/>
              <a:t>dulu</a:t>
            </a:r>
            <a:r>
              <a:rPr lang="en-US" sz="2400" dirty="0"/>
              <a:t> </a:t>
            </a:r>
            <a:r>
              <a:rPr lang="en-US" sz="2400" dirty="0" err="1"/>
              <a:t>nih</a:t>
            </a:r>
            <a:r>
              <a:rPr lang="en-US" sz="2400" dirty="0"/>
              <a:t> </a:t>
            </a:r>
            <a:r>
              <a:rPr lang="en-US" sz="2400" dirty="0" err="1"/>
              <a:t>ke</a:t>
            </a:r>
            <a:r>
              <a:rPr lang="en-US" sz="2400" dirty="0"/>
              <a:t> </a:t>
            </a:r>
            <a:r>
              <a:rPr lang="en-US" sz="2400" dirty="0" err="1"/>
              <a:t>kuliner</a:t>
            </a:r>
            <a:r>
              <a:rPr lang="en-US" sz="2400" dirty="0"/>
              <a:t> yang </a:t>
            </a:r>
            <a:r>
              <a:rPr lang="en-US" sz="2400" dirty="0" err="1"/>
              <a:t>enaaakk</a:t>
            </a:r>
            <a:r>
              <a:rPr lang="en-US" sz="2400" dirty="0"/>
              <a:t>..</a:t>
            </a:r>
          </a:p>
          <a:p>
            <a:pPr>
              <a:buNone/>
            </a:pPr>
            <a:r>
              <a:rPr lang="en-US" sz="2400" dirty="0"/>
              <a:t>Es </a:t>
            </a:r>
            <a:r>
              <a:rPr lang="en-US" sz="2400" dirty="0" err="1"/>
              <a:t>pisang</a:t>
            </a:r>
            <a:r>
              <a:rPr lang="en-US" sz="2400" dirty="0"/>
              <a:t> </a:t>
            </a:r>
            <a:r>
              <a:rPr lang="en-US" sz="2400" dirty="0" err="1"/>
              <a:t>ijo</a:t>
            </a:r>
            <a:r>
              <a:rPr lang="en-US" sz="2400" dirty="0"/>
              <a:t> </a:t>
            </a:r>
            <a:r>
              <a:rPr lang="en-US" sz="2400" dirty="0" err="1"/>
              <a:t>kuliner</a:t>
            </a:r>
            <a:r>
              <a:rPr lang="en-US" sz="2400" dirty="0"/>
              <a:t> </a:t>
            </a:r>
            <a:r>
              <a:rPr lang="en-US" sz="2400" dirty="0" err="1"/>
              <a:t>asli</a:t>
            </a:r>
            <a:r>
              <a:rPr lang="en-US" sz="2400" dirty="0"/>
              <a:t> Indonesia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telah</a:t>
            </a:r>
            <a:r>
              <a:rPr lang="en-US" sz="2400" dirty="0"/>
              <a:t> </a:t>
            </a:r>
            <a:r>
              <a:rPr lang="en-US" sz="2400" dirty="0" err="1"/>
              <a:t>memikat</a:t>
            </a:r>
            <a:r>
              <a:rPr lang="en-US" sz="2400" dirty="0"/>
              <a:t> </a:t>
            </a:r>
            <a:r>
              <a:rPr lang="en-US" sz="2400" dirty="0" err="1"/>
              <a:t>hati</a:t>
            </a:r>
            <a:r>
              <a:rPr lang="en-US" sz="2400" dirty="0"/>
              <a:t> </a:t>
            </a:r>
            <a:r>
              <a:rPr lang="en-US" sz="2400" dirty="0" err="1"/>
              <a:t>sejuta</a:t>
            </a:r>
            <a:r>
              <a:rPr lang="en-US" sz="2400" dirty="0"/>
              <a:t> </a:t>
            </a:r>
            <a:endParaRPr lang="en-US" sz="2400" dirty="0" smtClean="0"/>
          </a:p>
          <a:p>
            <a:pPr>
              <a:buNone/>
            </a:pPr>
            <a:r>
              <a:rPr lang="en-US" sz="2400" dirty="0" err="1" smtClean="0"/>
              <a:t>pencinta</a:t>
            </a:r>
            <a:r>
              <a:rPr lang="en-US" sz="2400" dirty="0" smtClean="0"/>
              <a:t> </a:t>
            </a:r>
            <a:r>
              <a:rPr lang="en-US" sz="2400" dirty="0" err="1"/>
              <a:t>kuliner</a:t>
            </a:r>
            <a:r>
              <a:rPr lang="en-US" sz="2400" dirty="0"/>
              <a:t>. Rasa </a:t>
            </a:r>
            <a:r>
              <a:rPr lang="en-US" sz="2400" dirty="0" err="1"/>
              <a:t>nya</a:t>
            </a:r>
            <a:r>
              <a:rPr lang="en-US" sz="2400" dirty="0"/>
              <a:t> yang </a:t>
            </a:r>
            <a:r>
              <a:rPr lang="en-US" sz="2400" dirty="0" err="1"/>
              <a:t>seger</a:t>
            </a:r>
            <a:r>
              <a:rPr lang="en-US" sz="2400" dirty="0"/>
              <a:t> </a:t>
            </a:r>
            <a:r>
              <a:rPr lang="en-US" sz="2400" dirty="0" err="1"/>
              <a:t>bikin</a:t>
            </a:r>
            <a:r>
              <a:rPr lang="en-US" sz="2400" dirty="0"/>
              <a:t> </a:t>
            </a:r>
            <a:r>
              <a:rPr lang="en-US" sz="2400" dirty="0" err="1"/>
              <a:t>makanan+minuman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endParaRPr lang="en-US" sz="2400" dirty="0" smtClean="0"/>
          </a:p>
          <a:p>
            <a:pPr>
              <a:buNone/>
            </a:pPr>
            <a:r>
              <a:rPr lang="en-US" sz="2400" dirty="0" err="1" smtClean="0"/>
              <a:t>cocok</a:t>
            </a:r>
            <a:r>
              <a:rPr lang="en-US" sz="2400" dirty="0" smtClean="0"/>
              <a:t> </a:t>
            </a:r>
            <a:r>
              <a:rPr lang="en-US" sz="2400" dirty="0" err="1"/>
              <a:t>banget</a:t>
            </a:r>
            <a:r>
              <a:rPr lang="en-US" sz="2400" dirty="0"/>
              <a:t> </a:t>
            </a:r>
            <a:r>
              <a:rPr lang="en-US" sz="2400" dirty="0" err="1"/>
              <a:t>disantap</a:t>
            </a:r>
            <a:r>
              <a:rPr lang="en-US" sz="2400" dirty="0"/>
              <a:t> </a:t>
            </a:r>
            <a:r>
              <a:rPr lang="en-US" sz="2400" dirty="0" err="1"/>
              <a:t>di</a:t>
            </a:r>
            <a:r>
              <a:rPr lang="en-US" sz="2400" dirty="0"/>
              <a:t> </a:t>
            </a:r>
            <a:r>
              <a:rPr lang="en-US" sz="2400" dirty="0" err="1"/>
              <a:t>siang</a:t>
            </a:r>
            <a:r>
              <a:rPr lang="en-US" sz="2400" dirty="0"/>
              <a:t> </a:t>
            </a:r>
            <a:r>
              <a:rPr lang="en-US" sz="2400" dirty="0" err="1"/>
              <a:t>bolong</a:t>
            </a:r>
            <a:r>
              <a:rPr lang="en-US" sz="2400" dirty="0"/>
              <a:t> </a:t>
            </a:r>
            <a:r>
              <a:rPr lang="en-US" sz="2400" dirty="0" err="1"/>
              <a:t>saat</a:t>
            </a:r>
            <a:r>
              <a:rPr lang="en-US" sz="2400" dirty="0"/>
              <a:t> </a:t>
            </a:r>
            <a:r>
              <a:rPr lang="en-US" sz="2400" dirty="0" err="1"/>
              <a:t>matahari</a:t>
            </a:r>
            <a:r>
              <a:rPr lang="en-US" sz="2400" dirty="0"/>
              <a:t> </a:t>
            </a:r>
            <a:r>
              <a:rPr lang="en-US" sz="2400" dirty="0" err="1"/>
              <a:t>sedang</a:t>
            </a:r>
            <a:r>
              <a:rPr lang="en-US" sz="2400" dirty="0"/>
              <a:t> </a:t>
            </a:r>
            <a:r>
              <a:rPr lang="en-US" sz="2400" dirty="0" err="1" smtClean="0"/>
              <a:t>keras</a:t>
            </a:r>
            <a:r>
              <a:rPr lang="en-US" sz="2400" dirty="0" smtClean="0"/>
              <a:t>-</a:t>
            </a:r>
          </a:p>
          <a:p>
            <a:pPr>
              <a:buNone/>
            </a:pPr>
            <a:r>
              <a:rPr lang="en-US" sz="2400" dirty="0" err="1" smtClean="0"/>
              <a:t>kerasnya</a:t>
            </a:r>
            <a:r>
              <a:rPr lang="en-US" sz="2400" dirty="0" smtClean="0"/>
              <a:t> </a:t>
            </a:r>
            <a:r>
              <a:rPr lang="en-US" sz="2400" dirty="0" err="1"/>
              <a:t>memancarkan</a:t>
            </a:r>
            <a:r>
              <a:rPr lang="en-US" sz="2400" dirty="0"/>
              <a:t> </a:t>
            </a:r>
            <a:r>
              <a:rPr lang="en-US" sz="2400" dirty="0" err="1"/>
              <a:t>sinarnya</a:t>
            </a:r>
            <a:r>
              <a:rPr lang="en-US" sz="2400" dirty="0"/>
              <a:t> </a:t>
            </a:r>
            <a:r>
              <a:rPr lang="en-US" sz="2400" dirty="0" err="1"/>
              <a:t>ke</a:t>
            </a:r>
            <a:r>
              <a:rPr lang="en-US" sz="2400" dirty="0"/>
              <a:t> </a:t>
            </a:r>
            <a:r>
              <a:rPr lang="en-US" sz="2400" dirty="0" err="1"/>
              <a:t>bumi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. </a:t>
            </a:r>
            <a:r>
              <a:rPr lang="en-US" sz="2400" dirty="0" err="1"/>
              <a:t>Harganya</a:t>
            </a:r>
            <a:r>
              <a:rPr lang="en-US" sz="2400" dirty="0"/>
              <a:t> pun </a:t>
            </a:r>
            <a:r>
              <a:rPr lang="en-US" sz="2400" dirty="0" err="1"/>
              <a:t>relatf</a:t>
            </a:r>
            <a:r>
              <a:rPr lang="en-US" sz="2400" dirty="0"/>
              <a:t> </a:t>
            </a:r>
            <a:endParaRPr lang="en-US" sz="2400" dirty="0" smtClean="0"/>
          </a:p>
          <a:p>
            <a:pPr>
              <a:buNone/>
            </a:pPr>
            <a:r>
              <a:rPr lang="en-US" sz="2400" dirty="0" err="1" smtClean="0"/>
              <a:t>sangat</a:t>
            </a:r>
            <a:r>
              <a:rPr lang="en-US" sz="2400" dirty="0" smtClean="0"/>
              <a:t> </a:t>
            </a:r>
            <a:r>
              <a:rPr lang="en-US" sz="2400" dirty="0" err="1"/>
              <a:t>terjangkau</a:t>
            </a:r>
            <a:r>
              <a:rPr lang="en-US" sz="2400" dirty="0"/>
              <a:t> </a:t>
            </a:r>
            <a:r>
              <a:rPr lang="en-US" sz="2400" dirty="0" err="1"/>
              <a:t>oleh</a:t>
            </a:r>
            <a:r>
              <a:rPr lang="en-US" sz="2400" dirty="0"/>
              <a:t> </a:t>
            </a:r>
            <a:r>
              <a:rPr lang="en-US" sz="2400" dirty="0" err="1"/>
              <a:t>kalangan</a:t>
            </a:r>
            <a:r>
              <a:rPr lang="en-US" sz="2400" dirty="0"/>
              <a:t> </a:t>
            </a:r>
            <a:r>
              <a:rPr lang="en-US" sz="2400" dirty="0" err="1"/>
              <a:t>anak</a:t>
            </a:r>
            <a:r>
              <a:rPr lang="en-US" sz="2400" dirty="0"/>
              <a:t> </a:t>
            </a:r>
            <a:r>
              <a:rPr lang="en-US" sz="2400" dirty="0" err="1"/>
              <a:t>muda</a:t>
            </a:r>
            <a:r>
              <a:rPr lang="en-US" sz="2400" dirty="0"/>
              <a:t> </a:t>
            </a:r>
            <a:r>
              <a:rPr lang="en-US" sz="2400" dirty="0" err="1"/>
              <a:t>dewasa</a:t>
            </a:r>
            <a:r>
              <a:rPr lang="en-US" sz="2400" dirty="0"/>
              <a:t>  </a:t>
            </a:r>
            <a:r>
              <a:rPr lang="en-US" sz="2400" dirty="0" err="1"/>
              <a:t>maupun</a:t>
            </a:r>
            <a:r>
              <a:rPr lang="en-US" sz="2400" dirty="0"/>
              <a:t> </a:t>
            </a:r>
            <a:r>
              <a:rPr lang="en-US" sz="2400" dirty="0" err="1"/>
              <a:t>lanjut</a:t>
            </a:r>
            <a:r>
              <a:rPr lang="en-US" sz="2400" dirty="0"/>
              <a:t> </a:t>
            </a:r>
            <a:endParaRPr lang="en-US" sz="2400" dirty="0" smtClean="0"/>
          </a:p>
          <a:p>
            <a:pPr>
              <a:buNone/>
            </a:pPr>
            <a:r>
              <a:rPr lang="en-US" sz="2400" dirty="0" err="1" smtClean="0"/>
              <a:t>usia</a:t>
            </a:r>
            <a:r>
              <a:rPr lang="en-US" sz="2400" dirty="0"/>
              <a:t>. </a:t>
            </a:r>
            <a:r>
              <a:rPr lang="en-US" sz="2400" dirty="0" err="1"/>
              <a:t>Wiiiiihh</a:t>
            </a:r>
            <a:r>
              <a:rPr lang="en-US" sz="2400" dirty="0"/>
              <a:t> </a:t>
            </a:r>
            <a:r>
              <a:rPr lang="en-US" sz="2400" dirty="0" err="1"/>
              <a:t>cocok</a:t>
            </a:r>
            <a:r>
              <a:rPr lang="en-US" sz="2400" dirty="0"/>
              <a:t> </a:t>
            </a:r>
            <a:r>
              <a:rPr lang="en-US" sz="2400" dirty="0" err="1"/>
              <a:t>nih</a:t>
            </a:r>
            <a:r>
              <a:rPr lang="en-US" sz="2400" dirty="0"/>
              <a:t>. Dan </a:t>
            </a:r>
            <a:r>
              <a:rPr lang="en-US" sz="2400" dirty="0" err="1"/>
              <a:t>makanan</a:t>
            </a:r>
            <a:r>
              <a:rPr lang="en-US" sz="2400" dirty="0"/>
              <a:t> yang </a:t>
            </a:r>
            <a:r>
              <a:rPr lang="en-US" sz="2400" dirty="0" err="1"/>
              <a:t>berasal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pisang</a:t>
            </a:r>
            <a:r>
              <a:rPr lang="en-US" sz="2400" dirty="0"/>
              <a:t> yang </a:t>
            </a:r>
            <a:endParaRPr lang="en-US" sz="2400" dirty="0" smtClean="0"/>
          </a:p>
          <a:p>
            <a:pPr>
              <a:buNone/>
            </a:pPr>
            <a:r>
              <a:rPr lang="en-US" sz="2400" dirty="0" err="1" smtClean="0"/>
              <a:t>diselimuti</a:t>
            </a:r>
            <a:r>
              <a:rPr lang="en-US" sz="2400" dirty="0" smtClean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lapisan</a:t>
            </a:r>
            <a:r>
              <a:rPr lang="en-US" sz="2400" dirty="0"/>
              <a:t> </a:t>
            </a:r>
            <a:r>
              <a:rPr lang="en-US" sz="2400" dirty="0" err="1"/>
              <a:t>berwarna</a:t>
            </a:r>
            <a:r>
              <a:rPr lang="en-US" sz="2400" dirty="0"/>
              <a:t> </a:t>
            </a:r>
            <a:r>
              <a:rPr lang="en-US" sz="2400" dirty="0" err="1"/>
              <a:t>hijau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cocok</a:t>
            </a:r>
            <a:r>
              <a:rPr lang="en-US" sz="2400" dirty="0"/>
              <a:t> </a:t>
            </a:r>
            <a:r>
              <a:rPr lang="en-US" sz="2400" dirty="0" err="1"/>
              <a:t>banget</a:t>
            </a:r>
            <a:r>
              <a:rPr lang="en-US" sz="2400" dirty="0"/>
              <a:t> </a:t>
            </a:r>
            <a:r>
              <a:rPr lang="en-US" sz="2400" dirty="0" err="1"/>
              <a:t>kalau</a:t>
            </a:r>
            <a:r>
              <a:rPr lang="en-US" sz="2400" dirty="0"/>
              <a:t> </a:t>
            </a:r>
            <a:endParaRPr lang="en-US" sz="2400" dirty="0" smtClean="0"/>
          </a:p>
          <a:p>
            <a:pPr>
              <a:buNone/>
            </a:pPr>
            <a:r>
              <a:rPr lang="en-US" sz="2400" dirty="0" err="1" smtClean="0"/>
              <a:t>dijadikan</a:t>
            </a:r>
            <a:r>
              <a:rPr lang="en-US" sz="2400" dirty="0" smtClean="0"/>
              <a:t> </a:t>
            </a:r>
            <a:r>
              <a:rPr lang="en-US" sz="2400" dirty="0"/>
              <a:t>menu </a:t>
            </a:r>
            <a:r>
              <a:rPr lang="en-US" sz="2400" dirty="0" err="1"/>
              <a:t>hidangan</a:t>
            </a:r>
            <a:r>
              <a:rPr lang="en-US" sz="2400" dirty="0"/>
              <a:t> </a:t>
            </a:r>
            <a:r>
              <a:rPr lang="en-US" sz="2400" dirty="0" err="1"/>
              <a:t>berbuka</a:t>
            </a:r>
            <a:r>
              <a:rPr lang="en-US" sz="2400" dirty="0"/>
              <a:t> </a:t>
            </a:r>
            <a:r>
              <a:rPr lang="en-US" sz="2400" dirty="0" err="1"/>
              <a:t>puasa</a:t>
            </a:r>
            <a:r>
              <a:rPr lang="en-US" sz="2400" dirty="0"/>
              <a:t>.</a:t>
            </a:r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r>
              <a:rPr lang="en-US" sz="2400" dirty="0" err="1" smtClean="0"/>
              <a:t>Ngomong</a:t>
            </a:r>
            <a:r>
              <a:rPr lang="en-US" sz="2400" dirty="0" smtClean="0"/>
              <a:t> </a:t>
            </a:r>
            <a:r>
              <a:rPr lang="en-US" sz="2400" dirty="0"/>
              <a:t>–</a:t>
            </a:r>
            <a:r>
              <a:rPr lang="en-US" sz="2400" dirty="0" err="1"/>
              <a:t>ngomong</a:t>
            </a:r>
            <a:r>
              <a:rPr lang="en-US" sz="2400" dirty="0"/>
              <a:t> </a:t>
            </a:r>
            <a:r>
              <a:rPr lang="en-US" sz="2400" dirty="0" err="1"/>
              <a:t>nih</a:t>
            </a:r>
            <a:r>
              <a:rPr lang="en-US" sz="2400" dirty="0"/>
              <a:t> kalian </a:t>
            </a:r>
            <a:r>
              <a:rPr lang="en-US" sz="2400" dirty="0" err="1"/>
              <a:t>udah</a:t>
            </a:r>
            <a:r>
              <a:rPr lang="en-US" sz="2400" dirty="0"/>
              <a:t> tau </a:t>
            </a:r>
            <a:r>
              <a:rPr lang="en-US" sz="2400" dirty="0" err="1"/>
              <a:t>belum</a:t>
            </a:r>
            <a:r>
              <a:rPr lang="en-US" sz="2400" dirty="0"/>
              <a:t> </a:t>
            </a:r>
            <a:r>
              <a:rPr lang="en-US" sz="2400" dirty="0" err="1"/>
              <a:t>cara</a:t>
            </a:r>
            <a:r>
              <a:rPr lang="en-US" sz="2400" dirty="0"/>
              <a:t> </a:t>
            </a:r>
            <a:endParaRPr lang="en-US" sz="2400" dirty="0" smtClean="0"/>
          </a:p>
          <a:p>
            <a:pPr>
              <a:buNone/>
            </a:pPr>
            <a:r>
              <a:rPr lang="en-US" sz="2400" dirty="0" err="1" smtClean="0"/>
              <a:t>pembuatannya</a:t>
            </a:r>
            <a:r>
              <a:rPr lang="en-US" sz="2400" dirty="0"/>
              <a:t>? </a:t>
            </a:r>
            <a:r>
              <a:rPr lang="en-US" sz="2400" dirty="0" err="1"/>
              <a:t>Yaaa</a:t>
            </a:r>
            <a:r>
              <a:rPr lang="en-US" sz="2400" dirty="0"/>
              <a:t> </a:t>
            </a:r>
            <a:r>
              <a:rPr lang="en-US" sz="2400" dirty="0" err="1"/>
              <a:t>kalau</a:t>
            </a:r>
            <a:r>
              <a:rPr lang="en-US" sz="2400" dirty="0"/>
              <a:t> </a:t>
            </a:r>
            <a:r>
              <a:rPr lang="en-US" sz="2400" dirty="0" err="1"/>
              <a:t>belum</a:t>
            </a:r>
            <a:r>
              <a:rPr lang="en-US" sz="2400" dirty="0"/>
              <a:t> </a:t>
            </a:r>
            <a:r>
              <a:rPr lang="en-US" sz="2400" dirty="0" err="1"/>
              <a:t>sih</a:t>
            </a:r>
            <a:r>
              <a:rPr lang="en-US" sz="2400" dirty="0"/>
              <a:t> </a:t>
            </a:r>
            <a:r>
              <a:rPr lang="en-US" sz="2400" dirty="0" err="1"/>
              <a:t>aku</a:t>
            </a:r>
            <a:r>
              <a:rPr lang="en-US" sz="2400" dirty="0"/>
              <a:t> </a:t>
            </a:r>
            <a:r>
              <a:rPr lang="en-US" sz="2400" dirty="0" err="1"/>
              <a:t>bakal</a:t>
            </a:r>
            <a:r>
              <a:rPr lang="en-US" sz="2400" dirty="0"/>
              <a:t> </a:t>
            </a:r>
            <a:r>
              <a:rPr lang="en-US" sz="2400" dirty="0" err="1"/>
              <a:t>kasih</a:t>
            </a:r>
            <a:r>
              <a:rPr lang="en-US" sz="2400" dirty="0"/>
              <a:t> tau </a:t>
            </a:r>
            <a:r>
              <a:rPr lang="en-US" sz="2400" dirty="0" err="1"/>
              <a:t>supaya</a:t>
            </a:r>
            <a:r>
              <a:rPr lang="en-US" sz="2400" dirty="0"/>
              <a:t> </a:t>
            </a:r>
            <a:endParaRPr lang="en-US" sz="2400" dirty="0" smtClean="0"/>
          </a:p>
          <a:p>
            <a:pPr>
              <a:buNone/>
            </a:pPr>
            <a:r>
              <a:rPr lang="en-US" sz="2400" dirty="0" err="1" smtClean="0"/>
              <a:t>bermanfaat</a:t>
            </a:r>
            <a:r>
              <a:rPr lang="en-US" sz="2400" dirty="0" smtClean="0"/>
              <a:t> </a:t>
            </a:r>
            <a:r>
              <a:rPr lang="en-US" sz="2400" dirty="0" err="1"/>
              <a:t>jadi</a:t>
            </a:r>
            <a:r>
              <a:rPr lang="en-US" sz="2400" dirty="0"/>
              <a:t> kalian </a:t>
            </a:r>
            <a:r>
              <a:rPr lang="en-US" sz="2400" dirty="0" err="1"/>
              <a:t>bisa</a:t>
            </a:r>
            <a:r>
              <a:rPr lang="en-US" sz="2400" dirty="0"/>
              <a:t> </a:t>
            </a:r>
            <a:r>
              <a:rPr lang="en-US" sz="2400" dirty="0" err="1"/>
              <a:t>praktekin</a:t>
            </a:r>
            <a:r>
              <a:rPr lang="en-US" sz="2400" dirty="0"/>
              <a:t> </a:t>
            </a:r>
            <a:r>
              <a:rPr lang="en-US" sz="2400" dirty="0" err="1"/>
              <a:t>dirumah</a:t>
            </a:r>
            <a:r>
              <a:rPr lang="en-US" sz="2400" dirty="0"/>
              <a:t> </a:t>
            </a:r>
            <a:r>
              <a:rPr lang="en-US" sz="2400" dirty="0" err="1"/>
              <a:t>gitu</a:t>
            </a:r>
            <a:r>
              <a:rPr lang="en-US" sz="2400" dirty="0"/>
              <a:t> ….</a:t>
            </a:r>
          </a:p>
          <a:p>
            <a:pPr>
              <a:buNone/>
            </a:pP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686800" cy="62484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b="1" dirty="0"/>
              <a:t> </a:t>
            </a:r>
            <a:endParaRPr lang="en-US" dirty="0"/>
          </a:p>
          <a:p>
            <a:pPr algn="ctr">
              <a:buNone/>
            </a:pPr>
            <a:r>
              <a:rPr lang="en-US" b="1" dirty="0"/>
              <a:t>RESEP ES PISANG IJO</a:t>
            </a:r>
            <a:endParaRPr lang="en-US" dirty="0"/>
          </a:p>
          <a:p>
            <a:pPr>
              <a:buNone/>
            </a:pPr>
            <a:r>
              <a:rPr lang="en-US" dirty="0"/>
              <a:t> </a:t>
            </a:r>
          </a:p>
          <a:p>
            <a:pPr>
              <a:buNone/>
            </a:pPr>
            <a:r>
              <a:rPr lang="en-US" b="1" dirty="0" err="1"/>
              <a:t>Bahan-Bahan</a:t>
            </a:r>
            <a:r>
              <a:rPr lang="en-US" b="1" dirty="0"/>
              <a:t> Es </a:t>
            </a:r>
            <a:r>
              <a:rPr lang="en-US" b="1" dirty="0" err="1"/>
              <a:t>Pisang</a:t>
            </a:r>
            <a:r>
              <a:rPr lang="en-US" b="1" dirty="0"/>
              <a:t> </a:t>
            </a:r>
            <a:r>
              <a:rPr lang="en-US" b="1" dirty="0" err="1"/>
              <a:t>Ijo</a:t>
            </a:r>
            <a:r>
              <a:rPr lang="en-US" b="1" dirty="0"/>
              <a:t> :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40 gram </a:t>
            </a:r>
            <a:r>
              <a:rPr lang="en-US" dirty="0" err="1"/>
              <a:t>tepung</a:t>
            </a:r>
            <a:r>
              <a:rPr lang="en-US" dirty="0"/>
              <a:t> </a:t>
            </a:r>
            <a:r>
              <a:rPr lang="en-US" dirty="0" err="1"/>
              <a:t>beras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1/2 </a:t>
            </a:r>
            <a:r>
              <a:rPr lang="en-US" dirty="0" err="1"/>
              <a:t>sendok</a:t>
            </a:r>
            <a:r>
              <a:rPr lang="en-US" dirty="0"/>
              <a:t> </a:t>
            </a:r>
            <a:r>
              <a:rPr lang="en-US" dirty="0" err="1"/>
              <a:t>teh</a:t>
            </a:r>
            <a:r>
              <a:rPr lang="en-US" dirty="0"/>
              <a:t> </a:t>
            </a:r>
            <a:r>
              <a:rPr lang="en-US" dirty="0" err="1"/>
              <a:t>garam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300 ml air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100 ml air </a:t>
            </a:r>
            <a:r>
              <a:rPr lang="en-US" dirty="0" err="1"/>
              <a:t>daun</a:t>
            </a:r>
            <a:r>
              <a:rPr lang="en-US" dirty="0"/>
              <a:t> </a:t>
            </a:r>
            <a:r>
              <a:rPr lang="en-US" dirty="0" err="1"/>
              <a:t>suji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3 </a:t>
            </a:r>
            <a:r>
              <a:rPr lang="en-US" dirty="0" err="1"/>
              <a:t>tetes</a:t>
            </a:r>
            <a:r>
              <a:rPr lang="en-US" dirty="0"/>
              <a:t> </a:t>
            </a:r>
            <a:r>
              <a:rPr lang="en-US" dirty="0" err="1"/>
              <a:t>pewarna</a:t>
            </a:r>
            <a:r>
              <a:rPr lang="en-US" dirty="0"/>
              <a:t> </a:t>
            </a:r>
            <a:r>
              <a:rPr lang="en-US" dirty="0" err="1"/>
              <a:t>hijau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175 gram </a:t>
            </a:r>
            <a:r>
              <a:rPr lang="en-US" dirty="0" err="1"/>
              <a:t>tepung</a:t>
            </a:r>
            <a:r>
              <a:rPr lang="en-US" dirty="0"/>
              <a:t> </a:t>
            </a:r>
            <a:r>
              <a:rPr lang="en-US" dirty="0" err="1"/>
              <a:t>beras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5 </a:t>
            </a:r>
            <a:r>
              <a:rPr lang="en-US" dirty="0" err="1"/>
              <a:t>buah</a:t>
            </a:r>
            <a:r>
              <a:rPr lang="en-US" dirty="0"/>
              <a:t> </a:t>
            </a:r>
            <a:r>
              <a:rPr lang="en-US" dirty="0" err="1"/>
              <a:t>pisang</a:t>
            </a:r>
            <a:r>
              <a:rPr lang="en-US" dirty="0"/>
              <a:t> raja yang </a:t>
            </a:r>
            <a:r>
              <a:rPr lang="en-US" dirty="0" err="1"/>
              <a:t>tua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es</a:t>
            </a:r>
            <a:r>
              <a:rPr lang="en-US" dirty="0"/>
              <a:t> </a:t>
            </a:r>
            <a:r>
              <a:rPr lang="en-US" dirty="0" err="1"/>
              <a:t>serut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sirup</a:t>
            </a:r>
            <a:r>
              <a:rPr lang="en-US" dirty="0"/>
              <a:t> </a:t>
            </a:r>
            <a:r>
              <a:rPr lang="en-US" dirty="0" err="1"/>
              <a:t>merah</a:t>
            </a:r>
            <a:endParaRPr lang="en-US" dirty="0"/>
          </a:p>
          <a:p>
            <a:pPr algn="ctr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2590800" y="2057400"/>
            <a:ext cx="4289957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Bahan</a:t>
            </a:r>
            <a:r>
              <a:rPr kumimoji="0" lang="en-US" sz="3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Saus</a:t>
            </a:r>
            <a:r>
              <a:rPr kumimoji="0" lang="en-US" sz="3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: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650 ml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santan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50 gram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tepungh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terigu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75 gram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gula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pasir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1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lembar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daun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pandan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1/4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sendok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teh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garam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74637"/>
            <a:ext cx="8686800" cy="6278563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b="1" dirty="0"/>
              <a:t>Cara </a:t>
            </a:r>
            <a:r>
              <a:rPr lang="en-US" b="1" dirty="0" err="1"/>
              <a:t>Membuat</a:t>
            </a:r>
            <a:r>
              <a:rPr lang="en-US" b="1" dirty="0"/>
              <a:t> Es </a:t>
            </a:r>
            <a:r>
              <a:rPr lang="en-US" b="1" dirty="0" err="1"/>
              <a:t>Pisang</a:t>
            </a:r>
            <a:r>
              <a:rPr lang="en-US" b="1" dirty="0"/>
              <a:t> </a:t>
            </a:r>
            <a:r>
              <a:rPr lang="en-US" b="1" dirty="0" err="1"/>
              <a:t>Ijo</a:t>
            </a:r>
            <a:r>
              <a:rPr lang="en-US" b="1" dirty="0"/>
              <a:t> :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Aduk</a:t>
            </a:r>
            <a:r>
              <a:rPr lang="en-US" dirty="0"/>
              <a:t> </a:t>
            </a:r>
            <a:r>
              <a:rPr lang="en-US" dirty="0" err="1"/>
              <a:t>tepung</a:t>
            </a:r>
            <a:r>
              <a:rPr lang="en-US" dirty="0"/>
              <a:t> </a:t>
            </a:r>
            <a:r>
              <a:rPr lang="en-US" dirty="0" err="1"/>
              <a:t>beras</a:t>
            </a:r>
            <a:r>
              <a:rPr lang="en-US" dirty="0"/>
              <a:t>, </a:t>
            </a:r>
            <a:r>
              <a:rPr lang="en-US" dirty="0" err="1"/>
              <a:t>garam</a:t>
            </a:r>
            <a:r>
              <a:rPr lang="en-US" dirty="0"/>
              <a:t>, air, air </a:t>
            </a:r>
            <a:r>
              <a:rPr lang="en-US" dirty="0" err="1"/>
              <a:t>daun</a:t>
            </a:r>
            <a:r>
              <a:rPr lang="en-US" dirty="0"/>
              <a:t> </a:t>
            </a:r>
            <a:r>
              <a:rPr lang="en-US" dirty="0" err="1"/>
              <a:t>suji</a:t>
            </a:r>
            <a:r>
              <a:rPr lang="en-US" dirty="0"/>
              <a:t>, </a:t>
            </a:r>
            <a:r>
              <a:rPr lang="en-US" dirty="0" err="1"/>
              <a:t>pewarna</a:t>
            </a:r>
            <a:r>
              <a:rPr lang="en-US" dirty="0"/>
              <a:t> </a:t>
            </a:r>
            <a:r>
              <a:rPr lang="en-US" dirty="0" err="1"/>
              <a:t>hijau</a:t>
            </a:r>
            <a:r>
              <a:rPr lang="en-US" dirty="0"/>
              <a:t> </a:t>
            </a:r>
            <a:r>
              <a:rPr lang="en-US" dirty="0" err="1"/>
              <a:t>lalu</a:t>
            </a:r>
            <a:r>
              <a:rPr lang="en-US" dirty="0"/>
              <a:t> rebus </a:t>
            </a:r>
            <a:r>
              <a:rPr lang="en-US" dirty="0" err="1"/>
              <a:t>sambil</a:t>
            </a:r>
            <a:r>
              <a:rPr lang="en-US" dirty="0"/>
              <a:t> </a:t>
            </a:r>
            <a:r>
              <a:rPr lang="en-US" dirty="0" err="1"/>
              <a:t>diaduk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mendidih</a:t>
            </a:r>
            <a:r>
              <a:rPr lang="en-US" dirty="0"/>
              <a:t>, </a:t>
            </a:r>
            <a:r>
              <a:rPr lang="en-US" dirty="0" err="1"/>
              <a:t>angkat</a:t>
            </a:r>
            <a:r>
              <a:rPr lang="en-US" dirty="0"/>
              <a:t>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Tambahkan</a:t>
            </a:r>
            <a:r>
              <a:rPr lang="en-US" dirty="0"/>
              <a:t> </a:t>
            </a:r>
            <a:r>
              <a:rPr lang="en-US" dirty="0" err="1"/>
              <a:t>tepung</a:t>
            </a:r>
            <a:r>
              <a:rPr lang="en-US" dirty="0"/>
              <a:t> </a:t>
            </a:r>
            <a:r>
              <a:rPr lang="en-US" dirty="0" err="1"/>
              <a:t>beras</a:t>
            </a:r>
            <a:r>
              <a:rPr lang="en-US" dirty="0"/>
              <a:t>, </a:t>
            </a:r>
            <a:r>
              <a:rPr lang="en-US" dirty="0" err="1"/>
              <a:t>aduk</a:t>
            </a:r>
            <a:r>
              <a:rPr lang="en-US" dirty="0"/>
              <a:t> rata </a:t>
            </a:r>
            <a:r>
              <a:rPr lang="en-US" dirty="0" err="1"/>
              <a:t>lalu</a:t>
            </a:r>
            <a:r>
              <a:rPr lang="en-US" dirty="0"/>
              <a:t> </a:t>
            </a:r>
            <a:r>
              <a:rPr lang="en-US" dirty="0" err="1"/>
              <a:t>aduk</a:t>
            </a:r>
            <a:r>
              <a:rPr lang="en-US" dirty="0"/>
              <a:t> </a:t>
            </a:r>
            <a:r>
              <a:rPr lang="en-US" dirty="0" err="1"/>
              <a:t>lagi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kalis</a:t>
            </a:r>
            <a:r>
              <a:rPr lang="en-US" dirty="0"/>
              <a:t>(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lengket</a:t>
            </a:r>
            <a:r>
              <a:rPr lang="en-US" dirty="0"/>
              <a:t>). </a:t>
            </a:r>
            <a:r>
              <a:rPr lang="en-US" dirty="0" err="1"/>
              <a:t>Tipiskan</a:t>
            </a:r>
            <a:r>
              <a:rPr lang="en-US" dirty="0"/>
              <a:t> </a:t>
            </a:r>
            <a:r>
              <a:rPr lang="en-US" dirty="0" err="1"/>
              <a:t>adonan</a:t>
            </a:r>
            <a:r>
              <a:rPr lang="en-US" dirty="0"/>
              <a:t>, </a:t>
            </a:r>
            <a:r>
              <a:rPr lang="en-US" dirty="0" err="1"/>
              <a:t>balutkan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pisang</a:t>
            </a:r>
            <a:r>
              <a:rPr lang="en-US" dirty="0"/>
              <a:t> </a:t>
            </a:r>
            <a:r>
              <a:rPr lang="en-US" dirty="0" err="1"/>
              <a:t>hingga</a:t>
            </a:r>
            <a:r>
              <a:rPr lang="en-US" dirty="0"/>
              <a:t> </a:t>
            </a:r>
            <a:r>
              <a:rPr lang="en-US" dirty="0" err="1"/>
              <a:t>tertutup</a:t>
            </a:r>
            <a:r>
              <a:rPr lang="en-US" dirty="0"/>
              <a:t>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Kukus </a:t>
            </a:r>
            <a:r>
              <a:rPr lang="en-US" dirty="0" err="1"/>
              <a:t>pisang</a:t>
            </a:r>
            <a:r>
              <a:rPr lang="en-US" dirty="0"/>
              <a:t> </a:t>
            </a:r>
            <a:r>
              <a:rPr lang="en-US" dirty="0" err="1"/>
              <a:t>selama</a:t>
            </a:r>
            <a:r>
              <a:rPr lang="en-US" dirty="0"/>
              <a:t> 20 </a:t>
            </a:r>
            <a:r>
              <a:rPr lang="en-US" dirty="0" err="1"/>
              <a:t>menit</a:t>
            </a:r>
            <a:r>
              <a:rPr lang="en-US" dirty="0"/>
              <a:t>. </a:t>
            </a:r>
            <a:r>
              <a:rPr lang="en-US" dirty="0" err="1"/>
              <a:t>Angkat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sisihkan</a:t>
            </a:r>
            <a:r>
              <a:rPr lang="en-US" dirty="0"/>
              <a:t>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Rebus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saus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mendidih</a:t>
            </a:r>
            <a:r>
              <a:rPr lang="en-US" dirty="0"/>
              <a:t>, </a:t>
            </a:r>
            <a:r>
              <a:rPr lang="en-US" dirty="0" err="1"/>
              <a:t>angkat</a:t>
            </a:r>
            <a:r>
              <a:rPr lang="en-US" dirty="0"/>
              <a:t> </a:t>
            </a:r>
            <a:r>
              <a:rPr lang="en-US" dirty="0" err="1"/>
              <a:t>lalu</a:t>
            </a:r>
            <a:r>
              <a:rPr lang="en-US" dirty="0"/>
              <a:t> </a:t>
            </a:r>
            <a:r>
              <a:rPr lang="en-US" dirty="0" err="1"/>
              <a:t>dinginkan</a:t>
            </a:r>
            <a:r>
              <a:rPr lang="en-US" dirty="0"/>
              <a:t>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Potong-potong</a:t>
            </a:r>
            <a:r>
              <a:rPr lang="en-US" dirty="0"/>
              <a:t> </a:t>
            </a:r>
            <a:r>
              <a:rPr lang="en-US" dirty="0" err="1"/>
              <a:t>pisang</a:t>
            </a:r>
            <a:r>
              <a:rPr lang="en-US" dirty="0"/>
              <a:t> </a:t>
            </a:r>
            <a:r>
              <a:rPr lang="en-US" dirty="0" err="1"/>
              <a:t>hijau</a:t>
            </a:r>
            <a:r>
              <a:rPr lang="en-US" dirty="0"/>
              <a:t>, </a:t>
            </a:r>
            <a:r>
              <a:rPr lang="en-US" dirty="0" err="1"/>
              <a:t>tuangkan</a:t>
            </a:r>
            <a:r>
              <a:rPr lang="en-US" dirty="0"/>
              <a:t> </a:t>
            </a:r>
            <a:r>
              <a:rPr lang="en-US" dirty="0" err="1"/>
              <a:t>saus</a:t>
            </a:r>
            <a:r>
              <a:rPr lang="en-US" dirty="0"/>
              <a:t>, </a:t>
            </a:r>
            <a:r>
              <a:rPr lang="en-US" dirty="0" err="1"/>
              <a:t>es</a:t>
            </a:r>
            <a:r>
              <a:rPr lang="en-US" dirty="0"/>
              <a:t> </a:t>
            </a:r>
            <a:r>
              <a:rPr lang="en-US" dirty="0" err="1"/>
              <a:t>serut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sirup</a:t>
            </a:r>
            <a:r>
              <a:rPr lang="en-US" dirty="0"/>
              <a:t> </a:t>
            </a:r>
            <a:r>
              <a:rPr lang="en-US" dirty="0" err="1"/>
              <a:t>merah</a:t>
            </a:r>
            <a:r>
              <a:rPr lang="en-US" dirty="0"/>
              <a:t>.</a:t>
            </a:r>
          </a:p>
          <a:p>
            <a:pPr>
              <a:buNone/>
            </a:pPr>
            <a:r>
              <a:rPr lang="en-US" dirty="0" err="1"/>
              <a:t>Tuuhh</a:t>
            </a:r>
            <a:r>
              <a:rPr lang="en-US" dirty="0"/>
              <a:t> </a:t>
            </a:r>
            <a:r>
              <a:rPr lang="en-US" dirty="0" err="1"/>
              <a:t>gampang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kalian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coba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praktekin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 </a:t>
            </a:r>
            <a:r>
              <a:rPr lang="en-US" dirty="0" err="1"/>
              <a:t>dirumah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mungkin</a:t>
            </a:r>
            <a:r>
              <a:rPr lang="en-US" dirty="0"/>
              <a:t> kalian </a:t>
            </a:r>
            <a:r>
              <a:rPr lang="en-US" dirty="0" err="1"/>
              <a:t>mau</a:t>
            </a:r>
            <a:r>
              <a:rPr lang="en-US" dirty="0"/>
              <a:t> </a:t>
            </a:r>
            <a:r>
              <a:rPr lang="en-US" dirty="0" err="1"/>
              <a:t>buka</a:t>
            </a:r>
            <a:r>
              <a:rPr lang="en-US" dirty="0"/>
              <a:t> </a:t>
            </a:r>
            <a:r>
              <a:rPr lang="en-US" dirty="0" err="1"/>
              <a:t>usaha</a:t>
            </a:r>
            <a:r>
              <a:rPr lang="en-US" dirty="0"/>
              <a:t> </a:t>
            </a:r>
            <a:r>
              <a:rPr lang="en-US" dirty="0" err="1"/>
              <a:t>pisang</a:t>
            </a:r>
            <a:r>
              <a:rPr lang="en-US" dirty="0"/>
              <a:t> </a:t>
            </a:r>
            <a:r>
              <a:rPr lang="en-US" dirty="0" err="1"/>
              <a:t>ijo</a:t>
            </a:r>
            <a:r>
              <a:rPr lang="en-US" dirty="0"/>
              <a:t>? </a:t>
            </a:r>
            <a:r>
              <a:rPr lang="en-US" dirty="0" err="1"/>
              <a:t>Yaa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sih</a:t>
            </a:r>
            <a:r>
              <a:rPr lang="en-US" dirty="0"/>
              <a:t> </a:t>
            </a:r>
            <a:r>
              <a:rPr lang="en-US" dirty="0" err="1"/>
              <a:t>terserah</a:t>
            </a:r>
            <a:r>
              <a:rPr lang="en-US" dirty="0"/>
              <a:t> kalian. </a:t>
            </a:r>
            <a:r>
              <a:rPr lang="en-US" dirty="0" err="1"/>
              <a:t>Oke</a:t>
            </a:r>
            <a:r>
              <a:rPr lang="en-US" dirty="0"/>
              <a:t>, </a:t>
            </a:r>
            <a:r>
              <a:rPr lang="en-US" dirty="0" err="1"/>
              <a:t>semoga</a:t>
            </a:r>
            <a:r>
              <a:rPr lang="en-US" dirty="0"/>
              <a:t> </a:t>
            </a:r>
            <a:r>
              <a:rPr lang="en-US" dirty="0" err="1"/>
              <a:t>bermanfaat</a:t>
            </a:r>
            <a:r>
              <a:rPr lang="en-US" dirty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258</Words>
  <Application>Microsoft Office PowerPoint</Application>
  <PresentationFormat>On-screen Show (4:3)</PresentationFormat>
  <Paragraphs>40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CARA PEMBUATAN ES PISANG IJO</vt:lpstr>
      <vt:lpstr>Slide 2</vt:lpstr>
      <vt:lpstr>Slide 3</vt:lpstr>
      <vt:lpstr>Slide 4</vt:lpstr>
      <vt:lpstr>Slide 5</vt:lpstr>
    </vt:vector>
  </TitlesOfParts>
  <Company>http://sharingcentre.info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CARA PEMBUATAN ES PISANG IJO</dc:title>
  <dc:creator>Activated User</dc:creator>
  <cp:lastModifiedBy>Activated User</cp:lastModifiedBy>
  <cp:revision>1</cp:revision>
  <dcterms:created xsi:type="dcterms:W3CDTF">2012-06-15T05:15:04Z</dcterms:created>
  <dcterms:modified xsi:type="dcterms:W3CDTF">2012-06-15T05:23:34Z</dcterms:modified>
</cp:coreProperties>
</file>