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4" autoAdjust="0"/>
    <p:restoredTop sz="94660"/>
  </p:normalViewPr>
  <p:slideViewPr>
    <p:cSldViewPr>
      <p:cViewPr varScale="1">
        <p:scale>
          <a:sx n="46" d="100"/>
          <a:sy n="46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48000"/>
            <a:ext cx="7543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CARA-CARA MERAWAT KUCING</a:t>
            </a:r>
            <a:endParaRPr lang="en-US"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err="1" smtClean="0"/>
              <a:t>Binatang</a:t>
            </a:r>
            <a:r>
              <a:rPr lang="en-US" sz="2800" dirty="0" smtClean="0"/>
              <a:t> </a:t>
            </a:r>
            <a:r>
              <a:rPr lang="en-US" sz="2800" dirty="0" err="1" smtClean="0"/>
              <a:t>peliharaan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seekor</a:t>
            </a:r>
            <a:r>
              <a:rPr lang="en-US" sz="2800" dirty="0" smtClean="0"/>
              <a:t> </a:t>
            </a:r>
            <a:r>
              <a:rPr lang="en-US" sz="2800" dirty="0" err="1" smtClean="0"/>
              <a:t>makhluk</a:t>
            </a:r>
            <a:r>
              <a:rPr lang="en-US" sz="2800" dirty="0" smtClean="0"/>
              <a:t> </a:t>
            </a:r>
            <a:r>
              <a:rPr lang="en-US" sz="2800" dirty="0" err="1" smtClean="0"/>
              <a:t>tuhan</a:t>
            </a:r>
            <a:r>
              <a:rPr lang="en-US" sz="2800" dirty="0" smtClean="0"/>
              <a:t> yang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rawat</a:t>
            </a:r>
            <a:r>
              <a:rPr lang="en-US" sz="2800" dirty="0" smtClean="0"/>
              <a:t> dam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jaga</a:t>
            </a:r>
            <a:r>
              <a:rPr lang="en-US" sz="2800" dirty="0" smtClean="0"/>
              <a:t>, </a:t>
            </a:r>
            <a:r>
              <a:rPr lang="en-US" sz="2800" dirty="0" err="1" smtClean="0"/>
              <a:t>yaa</a:t>
            </a:r>
            <a:r>
              <a:rPr lang="en-US" sz="2800" dirty="0" smtClean="0"/>
              <a:t> </a:t>
            </a:r>
            <a:r>
              <a:rPr lang="en-US" sz="2800" dirty="0" err="1" smtClean="0"/>
              <a:t>bukan</a:t>
            </a:r>
            <a:r>
              <a:rPr lang="en-US" sz="2800" dirty="0" smtClean="0"/>
              <a:t> </a:t>
            </a:r>
            <a:r>
              <a:rPr lang="en-US" sz="2800" dirty="0" err="1" smtClean="0"/>
              <a:t>hanya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binatang</a:t>
            </a:r>
            <a:r>
              <a:rPr lang="en-US" sz="2800" dirty="0" smtClean="0"/>
              <a:t> </a:t>
            </a:r>
            <a:r>
              <a:rPr lang="en-US" sz="2800" dirty="0" err="1" smtClean="0"/>
              <a:t>peliharaan</a:t>
            </a:r>
            <a:r>
              <a:rPr lang="en-US" sz="2800" dirty="0" smtClean="0"/>
              <a:t> </a:t>
            </a:r>
            <a:r>
              <a:rPr lang="en-US" sz="2800" dirty="0" err="1" smtClean="0"/>
              <a:t>sihh</a:t>
            </a:r>
            <a:r>
              <a:rPr lang="en-US" sz="2800" dirty="0" smtClean="0"/>
              <a:t> </a:t>
            </a:r>
            <a:r>
              <a:rPr lang="en-US" sz="2800" dirty="0" err="1" smtClean="0"/>
              <a:t>sluruh</a:t>
            </a:r>
            <a:r>
              <a:rPr lang="en-US" sz="2800" dirty="0" smtClean="0"/>
              <a:t> </a:t>
            </a:r>
            <a:r>
              <a:rPr lang="en-US" sz="2800" dirty="0" err="1" smtClean="0"/>
              <a:t>hewan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muka</a:t>
            </a:r>
            <a:r>
              <a:rPr lang="en-US" sz="2800" dirty="0" smtClean="0"/>
              <a:t> </a:t>
            </a:r>
            <a:r>
              <a:rPr lang="en-US" sz="2800" dirty="0" err="1" smtClean="0"/>
              <a:t>bumi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mesti</a:t>
            </a:r>
            <a:r>
              <a:rPr lang="en-US" sz="2800" dirty="0" smtClean="0"/>
              <a:t> </a:t>
            </a:r>
            <a:r>
              <a:rPr lang="en-US" sz="2800" dirty="0" err="1" smtClean="0"/>
              <a:t>mesti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jaga</a:t>
            </a:r>
            <a:r>
              <a:rPr lang="en-US" sz="2800" dirty="0" smtClean="0"/>
              <a:t> agar </a:t>
            </a:r>
            <a:r>
              <a:rPr lang="en-US" sz="2800" dirty="0" err="1" smtClean="0"/>
              <a:t>populasinya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punah</a:t>
            </a:r>
            <a:r>
              <a:rPr lang="en-US" sz="2800" dirty="0" smtClean="0"/>
              <a:t>, </a:t>
            </a:r>
            <a:r>
              <a:rPr lang="en-US" sz="2800" dirty="0" err="1" smtClean="0"/>
              <a:t>bayangkan</a:t>
            </a:r>
            <a:r>
              <a:rPr lang="en-US" sz="2800" dirty="0" smtClean="0"/>
              <a:t> </a:t>
            </a:r>
            <a:r>
              <a:rPr lang="en-US" sz="2800" dirty="0" err="1" smtClean="0"/>
              <a:t>saja</a:t>
            </a:r>
            <a:r>
              <a:rPr lang="en-US" sz="2800" dirty="0" smtClean="0"/>
              <a:t> </a:t>
            </a:r>
            <a:r>
              <a:rPr lang="en-US" sz="2800" dirty="0" err="1" smtClean="0"/>
              <a:t>kalau</a:t>
            </a:r>
            <a:r>
              <a:rPr lang="en-US" sz="2800" dirty="0" smtClean="0"/>
              <a:t> </a:t>
            </a:r>
            <a:r>
              <a:rPr lang="en-US" sz="2800" dirty="0" err="1" smtClean="0"/>
              <a:t>sampai</a:t>
            </a:r>
            <a:r>
              <a:rPr lang="en-US" sz="2800" dirty="0" smtClean="0"/>
              <a:t> </a:t>
            </a:r>
            <a:r>
              <a:rPr lang="en-US" sz="2800" dirty="0" err="1" smtClean="0"/>
              <a:t>punah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cikal</a:t>
            </a:r>
            <a:r>
              <a:rPr lang="en-US" sz="2800" dirty="0" smtClean="0"/>
              <a:t> </a:t>
            </a:r>
            <a:r>
              <a:rPr lang="en-US" sz="2800" dirty="0" err="1" smtClean="0"/>
              <a:t>bakal</a:t>
            </a:r>
            <a:r>
              <a:rPr lang="en-US" sz="2800" dirty="0" smtClean="0"/>
              <a:t> </a:t>
            </a:r>
            <a:r>
              <a:rPr lang="en-US" sz="2800" dirty="0" err="1" smtClean="0"/>
              <a:t>cucu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mengenal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binatang-bintang</a:t>
            </a:r>
            <a:r>
              <a:rPr lang="en-US" sz="2800" dirty="0" smtClean="0"/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kemungkinan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punah</a:t>
            </a:r>
            <a:r>
              <a:rPr lang="en-US" sz="2800" dirty="0" smtClean="0"/>
              <a:t>. </a:t>
            </a:r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aku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membahas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makhluk</a:t>
            </a:r>
            <a:r>
              <a:rPr lang="en-US" dirty="0" smtClean="0"/>
              <a:t> </a:t>
            </a:r>
            <a:r>
              <a:rPr lang="en-US" dirty="0" err="1" smtClean="0"/>
              <a:t>lucu</a:t>
            </a:r>
            <a:r>
              <a:rPr lang="en-US" dirty="0" smtClean="0"/>
              <a:t> </a:t>
            </a:r>
            <a:r>
              <a:rPr lang="en-US" dirty="0" err="1" smtClean="0"/>
              <a:t>nan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menggemaskan</a:t>
            </a:r>
            <a:r>
              <a:rPr lang="en-US" dirty="0" smtClean="0"/>
              <a:t> </a:t>
            </a:r>
            <a:r>
              <a:rPr lang="en-US" dirty="0" smtClean="0"/>
              <a:t>, </a:t>
            </a:r>
            <a:r>
              <a:rPr lang="en-US" dirty="0" err="1" smtClean="0"/>
              <a:t>Yupp</a:t>
            </a:r>
            <a:r>
              <a:rPr lang="en-US" dirty="0" smtClean="0"/>
              <a:t> </a:t>
            </a:r>
            <a:r>
              <a:rPr lang="en-US" dirty="0" err="1" smtClean="0"/>
              <a:t>apalagi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Katty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. </a:t>
            </a:r>
            <a:r>
              <a:rPr lang="en-US" dirty="0" err="1" smtClean="0"/>
              <a:t>Bulu-bulunya</a:t>
            </a:r>
            <a:r>
              <a:rPr lang="en-US" dirty="0" smtClean="0"/>
              <a:t> yang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suaranya</a:t>
            </a:r>
            <a:r>
              <a:rPr lang="en-US" dirty="0" smtClean="0"/>
              <a:t> yang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menggemaskan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nya</a:t>
            </a:r>
            <a:r>
              <a:rPr lang="en-US" dirty="0" smtClean="0"/>
              <a:t> yang </a:t>
            </a:r>
            <a:r>
              <a:rPr lang="en-US" dirty="0" err="1" smtClean="0"/>
              <a:t>berwarna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memilikinya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peliharaannya</a:t>
            </a:r>
            <a:r>
              <a:rPr lang="en-US" dirty="0" smtClean="0"/>
              <a:t>. </a:t>
            </a:r>
            <a:r>
              <a:rPr lang="en-US" dirty="0" err="1" smtClean="0"/>
              <a:t>Tapi</a:t>
            </a:r>
            <a:r>
              <a:rPr lang="en-US" dirty="0" smtClean="0"/>
              <a:t> </a:t>
            </a:r>
            <a:r>
              <a:rPr lang="en-US" dirty="0" err="1" smtClean="0"/>
              <a:t>didalam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bulu-bulu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kutu-kutu</a:t>
            </a:r>
            <a:r>
              <a:rPr lang="en-US" dirty="0" smtClean="0"/>
              <a:t> yang </a:t>
            </a:r>
            <a:r>
              <a:rPr lang="en-US" dirty="0" err="1" smtClean="0"/>
              <a:t>menyeramkan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?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merawat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memelihara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, agar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manis</a:t>
            </a:r>
            <a:r>
              <a:rPr lang="en-US" dirty="0" smtClean="0"/>
              <a:t>,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sehat</a:t>
            </a:r>
            <a:r>
              <a:rPr lang="en-US" dirty="0" smtClean="0"/>
              <a:t>.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menjaga</a:t>
            </a:r>
            <a:r>
              <a:rPr lang="en-US" dirty="0" smtClean="0"/>
              <a:t> </a:t>
            </a:r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menjaga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kesehatannya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dsb</a:t>
            </a:r>
            <a:r>
              <a:rPr lang="en-US" dirty="0" smtClean="0"/>
              <a:t>.  </a:t>
            </a:r>
            <a:r>
              <a:rPr lang="en-US" dirty="0" err="1" smtClean="0"/>
              <a:t>Jika</a:t>
            </a:r>
            <a:r>
              <a:rPr lang="en-US" dirty="0" smtClean="0"/>
              <a:t> kalian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tahu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cara-cara</a:t>
            </a:r>
            <a:r>
              <a:rPr lang="en-US" dirty="0" smtClean="0"/>
              <a:t> </a:t>
            </a:r>
            <a:r>
              <a:rPr lang="en-US" dirty="0" err="1" smtClean="0"/>
              <a:t>perawatan</a:t>
            </a:r>
            <a:r>
              <a:rPr lang="en-US" dirty="0" smtClean="0"/>
              <a:t> </a:t>
            </a:r>
            <a:r>
              <a:rPr lang="en-US" dirty="0" err="1" smtClean="0"/>
              <a:t>kucingnya</a:t>
            </a:r>
            <a:r>
              <a:rPr lang="en-US" dirty="0" smtClean="0"/>
              <a:t> </a:t>
            </a:r>
            <a:r>
              <a:rPr lang="en-US" dirty="0" err="1" smtClean="0"/>
              <a:t>aku</a:t>
            </a:r>
            <a:r>
              <a:rPr lang="en-US" dirty="0" smtClean="0"/>
              <a:t> </a:t>
            </a:r>
            <a:r>
              <a:rPr lang="en-US" dirty="0" err="1" smtClean="0"/>
              <a:t>bakalan</a:t>
            </a:r>
            <a:r>
              <a:rPr lang="en-US" dirty="0" smtClean="0"/>
              <a:t> </a:t>
            </a:r>
            <a:r>
              <a:rPr lang="en-US" dirty="0" err="1" smtClean="0"/>
              <a:t>ngasih</a:t>
            </a:r>
            <a:r>
              <a:rPr lang="en-US" dirty="0" smtClean="0"/>
              <a:t> tau </a:t>
            </a:r>
            <a:r>
              <a:rPr lang="en-US" dirty="0" err="1" smtClean="0"/>
              <a:t>nih</a:t>
            </a:r>
            <a:r>
              <a:rPr lang="en-US" dirty="0" smtClean="0"/>
              <a:t> </a:t>
            </a:r>
            <a:r>
              <a:rPr lang="en-US" dirty="0" err="1" smtClean="0"/>
              <a:t>seputar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perawatan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semoga</a:t>
            </a:r>
            <a:r>
              <a:rPr lang="en-US" dirty="0" smtClean="0"/>
              <a:t> </a:t>
            </a:r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err="1" smtClean="0"/>
              <a:t>yaaa</a:t>
            </a:r>
            <a:r>
              <a:rPr lang="en-US" dirty="0" smtClean="0"/>
              <a:t> !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 smtClean="0"/>
              <a:t>Makanan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pakan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direkomendasikan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gizi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kesehatannya</a:t>
            </a:r>
            <a:r>
              <a:rPr lang="en-US" dirty="0" smtClean="0"/>
              <a:t> </a:t>
            </a:r>
            <a:r>
              <a:rPr lang="en-US" dirty="0" err="1" smtClean="0"/>
              <a:t>terjamin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 </a:t>
            </a:r>
            <a:r>
              <a:rPr lang="en-US" dirty="0" err="1" smtClean="0"/>
              <a:t>Takaran</a:t>
            </a:r>
            <a:r>
              <a:rPr lang="en-US" dirty="0" smtClean="0"/>
              <a:t> </a:t>
            </a: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disesuaikan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diusahakan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habis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pakan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berganti</a:t>
            </a:r>
            <a:r>
              <a:rPr lang="en-US" dirty="0" smtClean="0"/>
              <a:t> (</a:t>
            </a:r>
            <a:r>
              <a:rPr lang="en-US" dirty="0" err="1" smtClean="0"/>
              <a:t>kondisinya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).</a:t>
            </a:r>
          </a:p>
          <a:p>
            <a:pPr lvl="0"/>
            <a:r>
              <a:rPr lang="en-US" dirty="0" err="1" smtClean="0"/>
              <a:t>Hindari</a:t>
            </a:r>
            <a:r>
              <a:rPr lang="en-US" dirty="0" smtClean="0"/>
              <a:t> </a:t>
            </a:r>
            <a:r>
              <a:rPr lang="en-US" dirty="0" err="1" smtClean="0"/>
              <a:t>obesitas</a:t>
            </a:r>
            <a:r>
              <a:rPr lang="en-US" dirty="0" smtClean="0"/>
              <a:t> (</a:t>
            </a:r>
            <a:r>
              <a:rPr lang="en-US" dirty="0" err="1" smtClean="0"/>
              <a:t>kegemukan</a:t>
            </a:r>
            <a:r>
              <a:rPr lang="en-US" dirty="0" smtClean="0"/>
              <a:t>)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takaran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pas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kebutuhannya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 smtClean="0"/>
              <a:t>Pilih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praktis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butiran</a:t>
            </a:r>
            <a:r>
              <a:rPr lang="en-US" dirty="0" smtClean="0"/>
              <a:t> </a:t>
            </a:r>
            <a:r>
              <a:rPr lang="en-US" dirty="0" err="1" smtClean="0"/>
              <a:t>butiran</a:t>
            </a:r>
            <a:r>
              <a:rPr lang="en-US" dirty="0" smtClean="0"/>
              <a:t> </a:t>
            </a:r>
            <a:r>
              <a:rPr lang="en-US" dirty="0" err="1" smtClean="0"/>
              <a:t>keringnya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membersihkan</a:t>
            </a:r>
            <a:r>
              <a:rPr lang="en-US" dirty="0" smtClean="0"/>
              <a:t> </a:t>
            </a:r>
            <a:r>
              <a:rPr lang="en-US" dirty="0" err="1" smtClean="0"/>
              <a:t>gigi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</a:p>
          <a:p>
            <a:pPr lvl="0"/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terbiasa</a:t>
            </a:r>
            <a:r>
              <a:rPr lang="en-US" dirty="0" smtClean="0"/>
              <a:t> </a:t>
            </a:r>
            <a:r>
              <a:rPr lang="en-US" dirty="0" err="1" smtClean="0"/>
              <a:t>mengkonsumsi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basah</a:t>
            </a:r>
            <a:r>
              <a:rPr lang="en-US" dirty="0" smtClean="0"/>
              <a:t>, </a:t>
            </a:r>
            <a:r>
              <a:rPr lang="en-US" dirty="0" err="1" smtClean="0"/>
              <a:t>usahakan</a:t>
            </a:r>
            <a:r>
              <a:rPr lang="en-US" dirty="0" smtClean="0"/>
              <a:t> 1 x </a:t>
            </a: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pakan</a:t>
            </a:r>
            <a:r>
              <a:rPr lang="en-US" dirty="0" smtClean="0"/>
              <a:t> pas </a:t>
            </a:r>
            <a:r>
              <a:rPr lang="en-US" dirty="0" err="1" smtClean="0"/>
              <a:t>takaran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sisa</a:t>
            </a:r>
            <a:r>
              <a:rPr lang="en-US" dirty="0" smtClean="0"/>
              <a:t> yang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kaleng</a:t>
            </a:r>
            <a:r>
              <a:rPr lang="en-US" dirty="0" smtClean="0"/>
              <a:t>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lemari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</a:t>
            </a:r>
            <a:r>
              <a:rPr lang="en-US" dirty="0" err="1" smtClean="0"/>
              <a:t>dihangatkan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dikeluarkan</a:t>
            </a:r>
            <a:r>
              <a:rPr lang="en-US" dirty="0" smtClean="0"/>
              <a:t> </a:t>
            </a:r>
            <a:r>
              <a:rPr lang="en-US" dirty="0" err="1" smtClean="0"/>
              <a:t>sebentar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lemari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semula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pakan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, </a:t>
            </a:r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(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basah</a:t>
            </a:r>
            <a:r>
              <a:rPr lang="en-US" dirty="0" smtClean="0"/>
              <a:t>)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dibuang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jam-jam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membiasakan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jadwal</a:t>
            </a:r>
            <a:r>
              <a:rPr lang="en-US" dirty="0" smtClean="0"/>
              <a:t> </a:t>
            </a:r>
            <a:r>
              <a:rPr lang="en-US" dirty="0" err="1" smtClean="0"/>
              <a:t>makannya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ditempatkan</a:t>
            </a:r>
            <a:r>
              <a:rPr lang="en-US" dirty="0" smtClean="0"/>
              <a:t> </a:t>
            </a:r>
            <a:r>
              <a:rPr lang="en-US" dirty="0" err="1" smtClean="0"/>
              <a:t>didalam</a:t>
            </a:r>
            <a:r>
              <a:rPr lang="en-US" dirty="0" smtClean="0"/>
              <a:t> </a:t>
            </a:r>
            <a:r>
              <a:rPr lang="en-US" dirty="0" err="1" smtClean="0"/>
              <a:t>kandang</a:t>
            </a:r>
            <a:r>
              <a:rPr lang="en-US" dirty="0" smtClean="0"/>
              <a:t> </a:t>
            </a:r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/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dipindah-pindah</a:t>
            </a:r>
            <a:r>
              <a:rPr lang="en-US" dirty="0" smtClean="0"/>
              <a:t>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membiasakan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otomatis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makanannya</a:t>
            </a:r>
            <a:r>
              <a:rPr lang="en-US" dirty="0" smtClean="0"/>
              <a:t> </a:t>
            </a:r>
            <a:r>
              <a:rPr lang="en-US" dirty="0" err="1" smtClean="0"/>
              <a:t>diletakkan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Sediakan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air </a:t>
            </a:r>
            <a:r>
              <a:rPr lang="en-US" dirty="0" err="1" smtClean="0"/>
              <a:t>minum</a:t>
            </a:r>
            <a:r>
              <a:rPr lang="en-US" dirty="0" smtClean="0"/>
              <a:t> (air </a:t>
            </a:r>
            <a:r>
              <a:rPr lang="en-US" dirty="0" err="1" smtClean="0"/>
              <a:t>masak</a:t>
            </a:r>
            <a:r>
              <a:rPr lang="en-US" dirty="0" smtClean="0"/>
              <a:t>/aqua) </a:t>
            </a:r>
            <a:r>
              <a:rPr lang="en-US" dirty="0" err="1" smtClean="0"/>
              <a:t>dikandang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ditempat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(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dekat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makannya</a:t>
            </a:r>
            <a:r>
              <a:rPr lang="en-US" dirty="0" smtClean="0"/>
              <a:t>),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sedikit</a:t>
            </a:r>
            <a:r>
              <a:rPr lang="en-US" dirty="0" smtClean="0"/>
              <a:t> </a:t>
            </a:r>
            <a:r>
              <a:rPr lang="en-US" dirty="0" err="1" smtClean="0"/>
              <a:t>minum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memerlukan</a:t>
            </a:r>
            <a:r>
              <a:rPr lang="en-US" dirty="0" smtClean="0"/>
              <a:t> </a:t>
            </a:r>
            <a:r>
              <a:rPr lang="en-US" dirty="0" err="1" smtClean="0"/>
              <a:t>persediaan</a:t>
            </a:r>
            <a:r>
              <a:rPr lang="en-US" dirty="0" smtClean="0"/>
              <a:t> </a:t>
            </a:r>
            <a:r>
              <a:rPr lang="en-US" dirty="0" err="1" smtClean="0"/>
              <a:t>minum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tidur</a:t>
            </a:r>
            <a:r>
              <a:rPr lang="en-US" dirty="0" smtClean="0"/>
              <a:t> yang </a:t>
            </a:r>
            <a:r>
              <a:rPr lang="en-US" dirty="0" err="1" smtClean="0"/>
              <a:t>nyaman</a:t>
            </a:r>
            <a:r>
              <a:rPr lang="en-US" dirty="0" smtClean="0"/>
              <a:t>,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yang </a:t>
            </a:r>
            <a:r>
              <a:rPr lang="en-US" dirty="0" err="1" smtClean="0"/>
              <a:t>terbuat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rotan</a:t>
            </a:r>
            <a:r>
              <a:rPr lang="en-US" dirty="0" smtClean="0"/>
              <a:t> (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luarnya</a:t>
            </a:r>
            <a:r>
              <a:rPr lang="en-US" dirty="0" smtClean="0"/>
              <a:t>)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mengasah</a:t>
            </a:r>
            <a:r>
              <a:rPr lang="en-US" dirty="0" smtClean="0"/>
              <a:t> kuku (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menggaruk</a:t>
            </a:r>
            <a:r>
              <a:rPr lang="en-US" dirty="0" smtClean="0"/>
              <a:t> sofa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perabotan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tangga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)</a:t>
            </a:r>
          </a:p>
          <a:p>
            <a:pPr lvl="0"/>
            <a:r>
              <a:rPr lang="en-US" dirty="0" err="1" smtClean="0"/>
              <a:t>Kotak</a:t>
            </a:r>
            <a:r>
              <a:rPr lang="en-US" dirty="0" smtClean="0"/>
              <a:t> </a:t>
            </a:r>
            <a:r>
              <a:rPr lang="en-US" dirty="0" err="1" smtClean="0"/>
              <a:t>kotoran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cat litter (</a:t>
            </a:r>
            <a:r>
              <a:rPr lang="en-US" dirty="0" err="1" smtClean="0"/>
              <a:t>pasir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) yang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dijual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pet shop/super market </a:t>
            </a:r>
            <a:r>
              <a:rPr lang="en-US" dirty="0" err="1" smtClean="0"/>
              <a:t>gunakan</a:t>
            </a:r>
            <a:r>
              <a:rPr lang="en-US" dirty="0" smtClean="0"/>
              <a:t> yang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serap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menyerap</a:t>
            </a:r>
            <a:r>
              <a:rPr lang="en-US" dirty="0" smtClean="0"/>
              <a:t> </a:t>
            </a:r>
            <a:r>
              <a:rPr lang="en-US" dirty="0" err="1" smtClean="0"/>
              <a:t>kencing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. </a:t>
            </a:r>
            <a:r>
              <a:rPr lang="en-US" dirty="0" err="1" smtClean="0"/>
              <a:t>Segera</a:t>
            </a:r>
            <a:r>
              <a:rPr lang="en-US" dirty="0" smtClean="0"/>
              <a:t>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kotoran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(BAB) </a:t>
            </a:r>
            <a:r>
              <a:rPr lang="en-US" dirty="0" err="1" smtClean="0"/>
              <a:t>sesegera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r>
              <a:rPr lang="en-US" dirty="0" smtClean="0"/>
              <a:t> </a:t>
            </a:r>
            <a:r>
              <a:rPr lang="en-US" dirty="0" err="1" smtClean="0"/>
              <a:t>pasir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kencing</a:t>
            </a:r>
            <a:r>
              <a:rPr lang="en-US" dirty="0" smtClean="0"/>
              <a:t> 2 x </a:t>
            </a:r>
            <a:r>
              <a:rPr lang="en-US" dirty="0" err="1" smtClean="0"/>
              <a:t>sehari</a:t>
            </a:r>
            <a:r>
              <a:rPr lang="en-US" dirty="0" smtClean="0"/>
              <a:t> (</a:t>
            </a:r>
            <a:r>
              <a:rPr lang="en-US" dirty="0" err="1" smtClean="0"/>
              <a:t>pagi</a:t>
            </a:r>
            <a:r>
              <a:rPr lang="en-US" dirty="0" smtClean="0"/>
              <a:t>, sore).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 err="1" smtClean="0"/>
              <a:t>Mandikan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paling </a:t>
            </a:r>
            <a:r>
              <a:rPr lang="en-US" dirty="0" err="1" smtClean="0"/>
              <a:t>sedikit</a:t>
            </a:r>
            <a:r>
              <a:rPr lang="en-US" dirty="0" smtClean="0"/>
              <a:t> 3 x </a:t>
            </a:r>
            <a:r>
              <a:rPr lang="en-US" dirty="0" err="1" smtClean="0"/>
              <a:t>dalam</a:t>
            </a:r>
            <a:r>
              <a:rPr lang="en-US" dirty="0" smtClean="0"/>
              <a:t> 1 </a:t>
            </a:r>
            <a:r>
              <a:rPr lang="en-US" dirty="0" err="1" smtClean="0"/>
              <a:t>bulan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1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shampoo </a:t>
            </a:r>
            <a:r>
              <a:rPr lang="en-US" dirty="0" err="1" smtClean="0"/>
              <a:t>kucing</a:t>
            </a:r>
            <a:r>
              <a:rPr lang="en-US" dirty="0" smtClean="0"/>
              <a:t> yang </a:t>
            </a:r>
            <a:r>
              <a:rPr lang="en-US" dirty="0" err="1" smtClean="0"/>
              <a:t>ber</a:t>
            </a:r>
            <a:r>
              <a:rPr lang="en-US" dirty="0" smtClean="0"/>
              <a:t> Ph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lakukanlah</a:t>
            </a:r>
            <a:r>
              <a:rPr lang="en-US" dirty="0" smtClean="0"/>
              <a:t> </a:t>
            </a:r>
            <a:r>
              <a:rPr lang="en-US" dirty="0" err="1" smtClean="0"/>
              <a:t>penyisiran</a:t>
            </a:r>
            <a:r>
              <a:rPr lang="en-US" dirty="0" smtClean="0"/>
              <a:t> </a:t>
            </a:r>
            <a:r>
              <a:rPr lang="en-US" dirty="0" err="1" smtClean="0"/>
              <a:t>bulu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agar </a:t>
            </a:r>
            <a:r>
              <a:rPr lang="en-US" dirty="0" err="1" smtClean="0"/>
              <a:t>bulu</a:t>
            </a:r>
            <a:r>
              <a:rPr lang="en-US" dirty="0" smtClean="0"/>
              <a:t> yang </a:t>
            </a:r>
            <a:r>
              <a:rPr lang="en-US" dirty="0" err="1" smtClean="0"/>
              <a:t>rontok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terjilat</a:t>
            </a:r>
            <a:r>
              <a:rPr lang="en-US" dirty="0" smtClean="0"/>
              <a:t> yang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muntah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tertelan</a:t>
            </a:r>
            <a:r>
              <a:rPr lang="en-US" dirty="0" smtClean="0"/>
              <a:t> </a:t>
            </a:r>
            <a:r>
              <a:rPr lang="en-US" dirty="0" err="1" smtClean="0"/>
              <a:t>bulu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bulu2 </a:t>
            </a:r>
            <a:r>
              <a:rPr lang="en-US" dirty="0" err="1" smtClean="0"/>
              <a:t>kucing</a:t>
            </a:r>
            <a:r>
              <a:rPr lang="en-US" dirty="0" smtClean="0"/>
              <a:t> yang </a:t>
            </a:r>
            <a:r>
              <a:rPr lang="en-US" dirty="0" err="1" smtClean="0"/>
              <a:t>tertelan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pencernaannya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Lakukan</a:t>
            </a:r>
            <a:r>
              <a:rPr lang="en-US" dirty="0" smtClean="0"/>
              <a:t> </a:t>
            </a:r>
            <a:r>
              <a:rPr lang="en-US" dirty="0" err="1" smtClean="0"/>
              <a:t>vaksinasi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umur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periksakan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rutin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dokter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terdekat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Segera</a:t>
            </a:r>
            <a:r>
              <a:rPr lang="en-US" dirty="0" smtClean="0"/>
              <a:t> </a:t>
            </a:r>
            <a:r>
              <a:rPr lang="en-US" dirty="0" err="1" smtClean="0"/>
              <a:t>periksakan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dokter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kucing</a:t>
            </a:r>
            <a:r>
              <a:rPr lang="en-US" dirty="0" smtClean="0"/>
              <a:t> </a:t>
            </a:r>
            <a:r>
              <a:rPr lang="en-US" dirty="0" err="1" smtClean="0"/>
              <a:t>memperlihatkan</a:t>
            </a:r>
            <a:r>
              <a:rPr lang="en-US" dirty="0" smtClean="0"/>
              <a:t> tanda2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terserang</a:t>
            </a:r>
            <a:r>
              <a:rPr lang="en-US" dirty="0" smtClean="0"/>
              <a:t> </a:t>
            </a:r>
            <a:r>
              <a:rPr lang="en-US" dirty="0" err="1" smtClean="0"/>
              <a:t>sakit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: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nafsu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/</a:t>
            </a:r>
            <a:r>
              <a:rPr lang="en-US" dirty="0" err="1" smtClean="0"/>
              <a:t>nafsu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berkurang</a:t>
            </a:r>
            <a:r>
              <a:rPr lang="en-US" dirty="0" smtClean="0"/>
              <a:t>, </a:t>
            </a:r>
            <a:r>
              <a:rPr lang="en-US" dirty="0" err="1" smtClean="0"/>
              <a:t>pilek</a:t>
            </a:r>
            <a:r>
              <a:rPr lang="en-US" dirty="0" smtClean="0"/>
              <a:t>/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ingus</a:t>
            </a:r>
            <a:r>
              <a:rPr lang="en-US" dirty="0" smtClean="0"/>
              <a:t>, BAB </a:t>
            </a:r>
            <a:r>
              <a:rPr lang="en-US" dirty="0" err="1" smtClean="0"/>
              <a:t>lembek</a:t>
            </a:r>
            <a:r>
              <a:rPr lang="en-US" dirty="0" smtClean="0"/>
              <a:t>/</a:t>
            </a:r>
            <a:r>
              <a:rPr lang="en-US" dirty="0" err="1" smtClean="0"/>
              <a:t>tidak</a:t>
            </a:r>
            <a:r>
              <a:rPr lang="en-US" dirty="0" smtClean="0"/>
              <a:t> normal.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r>
              <a:rPr lang="en-US" b="1" dirty="0" smtClean="0"/>
              <a:t>SELESAI</a:t>
            </a:r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r>
              <a:rPr lang="en-US" b="1" dirty="0" smtClean="0"/>
              <a:t>  SEMOGA BERMANFAAT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566</Words>
  <Application>Microsoft Office PowerPoint</Application>
  <PresentationFormat>On-screen Show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Activated User</cp:lastModifiedBy>
  <cp:revision>1</cp:revision>
  <dcterms:created xsi:type="dcterms:W3CDTF">2006-08-16T00:00:00Z</dcterms:created>
  <dcterms:modified xsi:type="dcterms:W3CDTF">2012-06-15T03:48:51Z</dcterms:modified>
</cp:coreProperties>
</file>