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445C0-14A3-46B3-8DF6-C59D7EE896AE}" type="datetimeFigureOut">
              <a:rPr lang="en-US" smtClean="0"/>
              <a:t>6/15/2012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3E6A0-71F4-4F6A-BF9C-5417E70BCF4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0"/>
            <a:ext cx="7772400" cy="1470025"/>
          </a:xfrm>
        </p:spPr>
        <p:txBody>
          <a:bodyPr/>
          <a:lstStyle/>
          <a:p>
            <a:r>
              <a:rPr lang="en-US" b="1" dirty="0" smtClean="0"/>
              <a:t>CARA-CARA MERAWAT BONEKA</a:t>
            </a:r>
            <a:endParaRPr lang="en-US" b="1" dirty="0"/>
          </a:p>
        </p:txBody>
      </p:sp>
      <p:pic>
        <p:nvPicPr>
          <p:cNvPr id="4" name="Picture 3" descr="90732_teddy_bear_termah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58803">
            <a:off x="6082368" y="1062571"/>
            <a:ext cx="2768600" cy="2076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tudy_bear_glasses_photography_teddy_bear_bear_nerd-dda70e3fff5086d962e39d5b7676cd27_h_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48869">
            <a:off x="4974111" y="2002311"/>
            <a:ext cx="1828800" cy="1828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400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/>
              <a:t>CARA-CARA MERAWAT BONEKA</a:t>
            </a:r>
            <a:endParaRPr lang="en-US" dirty="0"/>
          </a:p>
          <a:p>
            <a:pPr>
              <a:buNone/>
            </a:pP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mainan</a:t>
            </a:r>
            <a:r>
              <a:rPr lang="en-US" sz="2000" dirty="0"/>
              <a:t> yang paling </a:t>
            </a:r>
            <a:r>
              <a:rPr lang="en-US" sz="2000" dirty="0" err="1"/>
              <a:t>tua</a:t>
            </a:r>
            <a:r>
              <a:rPr lang="en-US" sz="2000" dirty="0"/>
              <a:t> yang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dimainkan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 smtClean="0"/>
              <a:t>anak</a:t>
            </a:r>
            <a:r>
              <a:rPr lang="en-US" sz="2000" dirty="0" smtClean="0"/>
              <a:t>-</a:t>
            </a:r>
          </a:p>
          <a:p>
            <a:pPr>
              <a:buNone/>
            </a:pPr>
            <a:r>
              <a:rPr lang="en-US" sz="2000" dirty="0" err="1" smtClean="0"/>
              <a:t>anak</a:t>
            </a:r>
            <a:r>
              <a:rPr lang="en-US" sz="2000" dirty="0"/>
              <a:t>. Makin </a:t>
            </a:r>
            <a:r>
              <a:rPr lang="en-US" sz="2000" dirty="0" err="1"/>
              <a:t>bertambahnya</a:t>
            </a:r>
            <a:r>
              <a:rPr lang="en-US" sz="2000" dirty="0"/>
              <a:t> </a:t>
            </a:r>
            <a:r>
              <a:rPr lang="en-US" sz="2000" dirty="0" err="1"/>
              <a:t>usia</a:t>
            </a:r>
            <a:r>
              <a:rPr lang="en-US" sz="2000" dirty="0"/>
              <a:t> </a:t>
            </a:r>
            <a:r>
              <a:rPr lang="en-US" sz="2000" dirty="0" err="1"/>
              <a:t>bumi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semakin</a:t>
            </a:r>
            <a:r>
              <a:rPr lang="en-US" sz="2000" dirty="0"/>
              <a:t> </a:t>
            </a:r>
            <a:r>
              <a:rPr lang="en-US" sz="2000" dirty="0" err="1"/>
              <a:t>maju</a:t>
            </a:r>
            <a:r>
              <a:rPr lang="en-US" sz="2000" dirty="0"/>
              <a:t> pula </a:t>
            </a:r>
            <a:r>
              <a:rPr lang="en-US" sz="2000" dirty="0" err="1"/>
              <a:t>perkembangan</a:t>
            </a:r>
            <a:r>
              <a:rPr lang="en-US" sz="2000" dirty="0"/>
              <a:t> 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zamannya</a:t>
            </a:r>
            <a:r>
              <a:rPr lang="en-US" sz="2000" dirty="0"/>
              <a:t>, </a:t>
            </a:r>
            <a:r>
              <a:rPr lang="en-US" sz="2000" dirty="0" err="1"/>
              <a:t>jadi</a:t>
            </a:r>
            <a:r>
              <a:rPr lang="en-US" sz="2000" dirty="0"/>
              <a:t> </a:t>
            </a:r>
            <a:r>
              <a:rPr lang="en-US" sz="2000" dirty="0" err="1"/>
              <a:t>semakin</a:t>
            </a:r>
            <a:r>
              <a:rPr lang="en-US" sz="2000" dirty="0"/>
              <a:t> </a:t>
            </a:r>
            <a:r>
              <a:rPr lang="en-US" sz="2000" dirty="0" err="1"/>
              <a:t>menarik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unik</a:t>
            </a:r>
            <a:r>
              <a:rPr lang="en-US" sz="2000" dirty="0"/>
              <a:t> pula </a:t>
            </a:r>
            <a:r>
              <a:rPr lang="en-US" sz="2000" dirty="0" err="1"/>
              <a:t>mainan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 yang </a:t>
            </a:r>
            <a:r>
              <a:rPr lang="en-US" sz="2000" dirty="0" err="1"/>
              <a:t>bernama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Boneka</a:t>
            </a:r>
            <a:r>
              <a:rPr lang="en-US" sz="2000" dirty="0" smtClean="0"/>
              <a:t> </a:t>
            </a:r>
            <a:r>
              <a:rPr lang="en-US" sz="2000" dirty="0" err="1"/>
              <a:t>ini</a:t>
            </a:r>
            <a:r>
              <a:rPr lang="en-US" sz="2000" dirty="0"/>
              <a:t>.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yang </a:t>
            </a:r>
            <a:r>
              <a:rPr lang="en-US" sz="2000" dirty="0" err="1"/>
              <a:t>diciptakan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tangan</a:t>
            </a:r>
            <a:r>
              <a:rPr lang="en-US" sz="2000" dirty="0"/>
              <a:t> </a:t>
            </a:r>
            <a:r>
              <a:rPr lang="en-US" sz="2000" dirty="0" err="1"/>
              <a:t>tangan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r>
              <a:rPr lang="en-US" sz="2000" dirty="0"/>
              <a:t>.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Seiring</a:t>
            </a:r>
            <a:r>
              <a:rPr lang="en-US" sz="2000" dirty="0" smtClean="0"/>
              <a:t> </a:t>
            </a:r>
            <a:r>
              <a:rPr lang="en-US" sz="2000" dirty="0" err="1"/>
              <a:t>bertambahnya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 pun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popularitasnya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pernah</a:t>
            </a:r>
            <a:r>
              <a:rPr lang="en-US" sz="2000" dirty="0"/>
              <a:t> </a:t>
            </a:r>
            <a:r>
              <a:rPr lang="en-US" sz="2000" dirty="0" err="1"/>
              <a:t>habis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ditelan</a:t>
            </a:r>
            <a:r>
              <a:rPr lang="en-US" sz="2000" dirty="0" smtClean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zaman</a:t>
            </a:r>
            <a:r>
              <a:rPr lang="en-US" sz="2000" dirty="0"/>
              <a:t>. </a:t>
            </a:r>
            <a:endParaRPr lang="en-US" sz="2000" dirty="0" smtClean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r>
              <a:rPr lang="en-US" sz="2000" dirty="0" err="1"/>
              <a:t>Anak-anak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menyukai</a:t>
            </a:r>
            <a:r>
              <a:rPr lang="en-US" sz="2000" dirty="0"/>
              <a:t> </a:t>
            </a:r>
            <a:r>
              <a:rPr lang="en-US" sz="2000" dirty="0" err="1"/>
              <a:t>mainan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terutama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para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 </a:t>
            </a:r>
            <a:r>
              <a:rPr lang="en-US" sz="2000" dirty="0" err="1"/>
              <a:t>perempuan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mereka</a:t>
            </a:r>
            <a:r>
              <a:rPr lang="en-US" sz="2000" dirty="0" smtClean="0"/>
              <a:t> </a:t>
            </a:r>
            <a:r>
              <a:rPr lang="en-US" sz="2000" dirty="0" err="1"/>
              <a:t>tak</a:t>
            </a:r>
            <a:r>
              <a:rPr lang="en-US" sz="2000" dirty="0"/>
              <a:t> </a:t>
            </a:r>
            <a:r>
              <a:rPr lang="en-US" sz="2000" dirty="0" err="1"/>
              <a:t>henti-hentinya</a:t>
            </a:r>
            <a:r>
              <a:rPr lang="en-US" sz="2000" dirty="0"/>
              <a:t> </a:t>
            </a:r>
            <a:r>
              <a:rPr lang="en-US" sz="2000" dirty="0" err="1"/>
              <a:t>mengoleksi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macam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kesukaannya</a:t>
            </a:r>
            <a:r>
              <a:rPr lang="en-US" sz="2000" dirty="0"/>
              <a:t>.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Namun</a:t>
            </a:r>
            <a:r>
              <a:rPr lang="en-US" sz="2000" dirty="0"/>
              <a:t>,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kain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bahan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menimbulkan</a:t>
            </a:r>
            <a:r>
              <a:rPr lang="en-US" sz="2000" dirty="0"/>
              <a:t> </a:t>
            </a:r>
            <a:r>
              <a:rPr lang="en-US" sz="2000" dirty="0" err="1" smtClean="0"/>
              <a:t>kuman</a:t>
            </a:r>
            <a:r>
              <a:rPr lang="en-US" sz="2000" dirty="0" smtClean="0"/>
              <a:t>-</a:t>
            </a:r>
          </a:p>
          <a:p>
            <a:pPr>
              <a:buNone/>
            </a:pPr>
            <a:r>
              <a:rPr lang="en-US" sz="2000" dirty="0" err="1" smtClean="0"/>
              <a:t>kuman</a:t>
            </a:r>
            <a:r>
              <a:rPr lang="en-US" sz="2000" dirty="0" smtClean="0"/>
              <a:t> </a:t>
            </a:r>
            <a:r>
              <a:rPr lang="en-US" sz="2000" dirty="0"/>
              <a:t>yang </a:t>
            </a:r>
            <a:r>
              <a:rPr lang="en-US" sz="2000" dirty="0" err="1"/>
              <a:t>mungkin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menimbulkan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macam</a:t>
            </a:r>
            <a:r>
              <a:rPr lang="en-US" sz="2000" dirty="0"/>
              <a:t> </a:t>
            </a:r>
            <a:r>
              <a:rPr lang="en-US" sz="2000" dirty="0" err="1"/>
              <a:t>penyakit</a:t>
            </a:r>
            <a:r>
              <a:rPr lang="en-US" sz="2000" dirty="0"/>
              <a:t>.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itu</a:t>
            </a:r>
            <a:r>
              <a:rPr lang="en-US" sz="2000" dirty="0" smtClean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merawatnya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. </a:t>
            </a:r>
            <a:r>
              <a:rPr lang="en-US" sz="2000" dirty="0" err="1"/>
              <a:t>Apalagi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biasanya</a:t>
            </a:r>
            <a:r>
              <a:rPr lang="en-US" sz="2000" dirty="0"/>
              <a:t> </a:t>
            </a:r>
            <a:r>
              <a:rPr lang="en-US" sz="2000" dirty="0" err="1"/>
              <a:t>bersentuhan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langsung</a:t>
            </a:r>
            <a:r>
              <a:rPr lang="en-US" sz="2000" dirty="0" smtClean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anak-anak</a:t>
            </a:r>
            <a:r>
              <a:rPr lang="en-US" sz="2000" dirty="0"/>
              <a:t> yang </a:t>
            </a:r>
            <a:r>
              <a:rPr lang="en-US" sz="2000" dirty="0" err="1"/>
              <a:t>memang</a:t>
            </a:r>
            <a:r>
              <a:rPr lang="en-US" sz="2000" dirty="0"/>
              <a:t> </a:t>
            </a:r>
            <a:r>
              <a:rPr lang="en-US" sz="2000" dirty="0" err="1"/>
              <a:t>rentan</a:t>
            </a:r>
            <a:r>
              <a:rPr lang="en-US" sz="2000" dirty="0"/>
              <a:t> </a:t>
            </a:r>
            <a:r>
              <a:rPr lang="en-US" sz="2000" dirty="0" err="1"/>
              <a:t>terkena</a:t>
            </a:r>
            <a:r>
              <a:rPr lang="en-US" sz="2000" dirty="0"/>
              <a:t> </a:t>
            </a:r>
            <a:r>
              <a:rPr lang="en-US" sz="2000" dirty="0" err="1"/>
              <a:t>penyakit</a:t>
            </a:r>
            <a:r>
              <a:rPr lang="en-US" sz="2000" dirty="0"/>
              <a:t>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sebelum</a:t>
            </a:r>
            <a:r>
              <a:rPr lang="en-US" sz="2000" dirty="0" smtClean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diinginkan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terjadi</a:t>
            </a:r>
            <a:r>
              <a:rPr lang="en-US" sz="2000" dirty="0"/>
              <a:t>,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mencegahnya</a:t>
            </a:r>
            <a:r>
              <a:rPr lang="en-US" sz="2000" dirty="0"/>
              <a:t>.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juga</a:t>
            </a:r>
            <a:r>
              <a:rPr lang="en-US" sz="2000" dirty="0"/>
              <a:t> </a:t>
            </a:r>
            <a:r>
              <a:rPr lang="en-US" sz="2000" dirty="0" err="1"/>
              <a:t>mendapat</a:t>
            </a:r>
            <a:r>
              <a:rPr lang="en-US" sz="2000" dirty="0"/>
              <a:t> </a:t>
            </a:r>
            <a:r>
              <a:rPr lang="en-US" sz="2000" dirty="0" err="1"/>
              <a:t>perawatan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sang </a:t>
            </a:r>
            <a:r>
              <a:rPr lang="en-US" sz="2000" dirty="0" err="1"/>
              <a:t>pemiliknya</a:t>
            </a:r>
            <a:r>
              <a:rPr lang="en-US" sz="2000" dirty="0"/>
              <a:t>,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bukan</a:t>
            </a:r>
            <a:r>
              <a:rPr lang="en-US" sz="2000" dirty="0" smtClean="0"/>
              <a:t> </a:t>
            </a:r>
            <a:r>
              <a:rPr lang="en-US" sz="2000" dirty="0" err="1"/>
              <a:t>berarti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diberi</a:t>
            </a:r>
            <a:r>
              <a:rPr lang="en-US" sz="2000" dirty="0"/>
              <a:t> </a:t>
            </a:r>
            <a:r>
              <a:rPr lang="en-US" sz="2000" dirty="0" err="1"/>
              <a:t>makan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</a:t>
            </a:r>
            <a:r>
              <a:rPr lang="en-US" sz="2000" dirty="0" err="1"/>
              <a:t>menjaga</a:t>
            </a:r>
            <a:r>
              <a:rPr lang="en-US" sz="2000" dirty="0"/>
              <a:t> </a:t>
            </a:r>
            <a:r>
              <a:rPr lang="en-US" sz="2000" dirty="0" err="1"/>
              <a:t>kebersihan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tersebut</a:t>
            </a:r>
            <a:r>
              <a:rPr lang="en-US" sz="2000" dirty="0" smtClean="0"/>
              <a:t> </a:t>
            </a:r>
            <a:r>
              <a:rPr lang="en-US" sz="2000" dirty="0"/>
              <a:t>agar </a:t>
            </a:r>
            <a:r>
              <a:rPr lang="en-US" sz="2000" dirty="0" err="1"/>
              <a:t>kuman-kuman</a:t>
            </a:r>
            <a:r>
              <a:rPr lang="en-US" sz="2000" dirty="0"/>
              <a:t> yang </a:t>
            </a:r>
            <a:r>
              <a:rPr lang="en-US" sz="2000" dirty="0" err="1"/>
              <a:t>menempel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sterilkan</a:t>
            </a:r>
            <a:r>
              <a:rPr lang="en-US" sz="2000" dirty="0"/>
              <a:t> </a:t>
            </a:r>
            <a:r>
              <a:rPr lang="en-US" sz="2000" dirty="0" err="1"/>
              <a:t>kembali</a:t>
            </a:r>
            <a:endParaRPr lang="en-US" sz="2000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915400" cy="65532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sedikit</a:t>
            </a:r>
            <a:r>
              <a:rPr lang="en-US" sz="2400" dirty="0"/>
              <a:t> tips-tips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merawat</a:t>
            </a:r>
            <a:r>
              <a:rPr lang="en-US" sz="2400" dirty="0"/>
              <a:t> </a:t>
            </a:r>
            <a:r>
              <a:rPr lang="en-US" sz="2400" dirty="0" err="1"/>
              <a:t>boneka</a:t>
            </a:r>
            <a:r>
              <a:rPr lang="en-US" sz="2400" dirty="0"/>
              <a:t> </a:t>
            </a:r>
            <a:r>
              <a:rPr lang="en-US" sz="2400" dirty="0" err="1"/>
              <a:t>kesayangan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kalian </a:t>
            </a:r>
            <a:r>
              <a:rPr lang="en-US" sz="2400" dirty="0" err="1"/>
              <a:t>caranya</a:t>
            </a:r>
            <a:r>
              <a:rPr lang="en-US" sz="2400" dirty="0" smtClean="0"/>
              <a:t>:</a:t>
            </a:r>
            <a:endParaRPr lang="en-US" b="1" dirty="0" smtClean="0"/>
          </a:p>
          <a:p>
            <a:pPr>
              <a:buNone/>
            </a:pPr>
            <a:r>
              <a:rPr lang="en-US" b="1" dirty="0" err="1" smtClean="0"/>
              <a:t>Menghilangkan</a:t>
            </a:r>
            <a:r>
              <a:rPr lang="en-US" b="1" dirty="0" smtClean="0"/>
              <a:t> </a:t>
            </a:r>
            <a:r>
              <a:rPr lang="en-US" b="1" dirty="0" err="1"/>
              <a:t>kotoran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debu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pPr>
              <a:buNone/>
            </a:pPr>
            <a:r>
              <a:rPr lang="en-US" sz="2400" dirty="0" err="1" smtClean="0"/>
              <a:t>Apabila</a:t>
            </a:r>
            <a:r>
              <a:rPr lang="en-US" sz="2400" dirty="0" smtClean="0"/>
              <a:t> </a:t>
            </a:r>
            <a:r>
              <a:rPr lang="en-US" sz="2400" dirty="0" err="1"/>
              <a:t>boneka</a:t>
            </a:r>
            <a:r>
              <a:rPr lang="en-US" sz="2400" dirty="0"/>
              <a:t> </a:t>
            </a:r>
            <a:r>
              <a:rPr lang="en-US" sz="2400" dirty="0" err="1"/>
              <a:t>kamu</a:t>
            </a:r>
            <a:r>
              <a:rPr lang="en-US" sz="2400" dirty="0"/>
              <a:t> </a:t>
            </a:r>
            <a:r>
              <a:rPr lang="en-US" sz="2400" dirty="0" err="1"/>
              <a:t>kotor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  </a:t>
            </a:r>
            <a:r>
              <a:rPr lang="en-US" sz="2400" dirty="0" err="1"/>
              <a:t>berdebu</a:t>
            </a:r>
            <a:r>
              <a:rPr lang="en-US" sz="2400" dirty="0"/>
              <a:t>, </a:t>
            </a:r>
            <a:r>
              <a:rPr lang="en-US" sz="2400" dirty="0" err="1"/>
              <a:t>cara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menghilangkan</a:t>
            </a:r>
            <a:r>
              <a:rPr lang="en-US" sz="2400" dirty="0"/>
              <a:t> </a:t>
            </a:r>
            <a:r>
              <a:rPr lang="en-US" sz="2400" dirty="0" err="1"/>
              <a:t>debu</a:t>
            </a:r>
            <a:r>
              <a:rPr lang="en-US" sz="2400" dirty="0"/>
              <a:t> 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/>
              <a:t>kotoran</a:t>
            </a:r>
            <a:r>
              <a:rPr lang="en-US" sz="2400" dirty="0"/>
              <a:t> 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tubuh</a:t>
            </a:r>
            <a:r>
              <a:rPr lang="en-US" sz="2400" dirty="0"/>
              <a:t> </a:t>
            </a:r>
            <a:r>
              <a:rPr lang="en-US" sz="2400" dirty="0" err="1"/>
              <a:t>boneka</a:t>
            </a:r>
            <a:r>
              <a:rPr lang="en-US" sz="2400" dirty="0"/>
              <a:t>,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perlu</a:t>
            </a:r>
            <a:r>
              <a:rPr lang="en-US" sz="2400" dirty="0"/>
              <a:t> 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mencucinya</a:t>
            </a:r>
            <a:r>
              <a:rPr lang="en-US" sz="2400" dirty="0"/>
              <a:t>. </a:t>
            </a:r>
            <a:br>
              <a:rPr lang="en-US" sz="2400" dirty="0"/>
            </a:br>
            <a:endParaRPr lang="en-US" sz="2400" dirty="0" smtClean="0"/>
          </a:p>
          <a:p>
            <a:pPr marL="457200" indent="-457200">
              <a:buAutoNum type="arabicPeriod"/>
            </a:pPr>
            <a:r>
              <a:rPr lang="en-US" sz="2400" dirty="0" err="1" smtClean="0"/>
              <a:t>Cukup</a:t>
            </a:r>
            <a:r>
              <a:rPr lang="en-US" sz="2400" dirty="0" smtClean="0"/>
              <a:t> </a:t>
            </a:r>
            <a:r>
              <a:rPr lang="en-US" sz="2400" dirty="0" err="1"/>
              <a:t>usap</a:t>
            </a:r>
            <a:r>
              <a:rPr lang="en-US" sz="2400" dirty="0"/>
              <a:t> </a:t>
            </a:r>
            <a:r>
              <a:rPr lang="en-US" sz="2400" dirty="0" err="1"/>
              <a:t>bulu-bulu</a:t>
            </a:r>
            <a:r>
              <a:rPr lang="en-US" sz="2400" dirty="0"/>
              <a:t> </a:t>
            </a:r>
            <a:r>
              <a:rPr lang="en-US" sz="2400" dirty="0" err="1"/>
              <a:t>boneka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kain</a:t>
            </a:r>
            <a:r>
              <a:rPr lang="en-US" sz="2400" dirty="0"/>
              <a:t> yang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dibasahi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air </a:t>
            </a:r>
            <a:endParaRPr lang="en-US" sz="2400" dirty="0" smtClean="0"/>
          </a:p>
          <a:p>
            <a:pPr marL="457200" indent="-457200">
              <a:buNone/>
            </a:pPr>
            <a:r>
              <a:rPr lang="en-US" sz="2400" dirty="0" err="1" smtClean="0"/>
              <a:t>hangat</a:t>
            </a:r>
            <a:r>
              <a:rPr lang="en-US" sz="2400" dirty="0"/>
              <a:t>. </a:t>
            </a:r>
            <a:r>
              <a:rPr lang="en-US" sz="2400" dirty="0" err="1"/>
              <a:t>Setelah</a:t>
            </a:r>
            <a:r>
              <a:rPr lang="en-US" sz="2400" dirty="0"/>
              <a:t> </a:t>
            </a:r>
            <a:r>
              <a:rPr lang="en-US" sz="2400" dirty="0" err="1"/>
              <a:t>bersih</a:t>
            </a:r>
            <a:r>
              <a:rPr lang="en-US" sz="2400" dirty="0"/>
              <a:t>, </a:t>
            </a:r>
            <a:r>
              <a:rPr lang="en-US" sz="2400" dirty="0" err="1"/>
              <a:t>sisir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rapi</a:t>
            </a:r>
            <a:r>
              <a:rPr lang="en-US" sz="2400" dirty="0"/>
              <a:t> </a:t>
            </a:r>
            <a:r>
              <a:rPr lang="en-US" sz="2400" dirty="0" err="1"/>
              <a:t>bulu-bulu</a:t>
            </a:r>
            <a:r>
              <a:rPr lang="en-US" sz="2400" dirty="0"/>
              <a:t> </a:t>
            </a:r>
            <a:r>
              <a:rPr lang="en-US" sz="2400" dirty="0" err="1"/>
              <a:t>boneka</a:t>
            </a:r>
            <a:r>
              <a:rPr lang="en-US" sz="2400" dirty="0"/>
              <a:t>  </a:t>
            </a:r>
            <a:r>
              <a:rPr lang="en-US" sz="2400" dirty="0" err="1"/>
              <a:t>tersebut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sisir</a:t>
            </a:r>
            <a:r>
              <a:rPr lang="en-US" sz="2400" dirty="0"/>
              <a:t> </a:t>
            </a:r>
            <a:endParaRPr lang="en-US" sz="2400" dirty="0" smtClean="0"/>
          </a:p>
          <a:p>
            <a:pPr marL="457200" indent="-457200">
              <a:buNone/>
            </a:pPr>
            <a:r>
              <a:rPr lang="en-US" sz="2400" dirty="0" smtClean="0"/>
              <a:t>yang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terpakai</a:t>
            </a:r>
            <a:r>
              <a:rPr lang="en-US" sz="2400" dirty="0"/>
              <a:t> </a:t>
            </a:r>
            <a:br>
              <a:rPr lang="en-US" sz="2400" dirty="0"/>
            </a:br>
            <a:endParaRPr lang="en-US" sz="2400" dirty="0" smtClean="0"/>
          </a:p>
          <a:p>
            <a:pPr marL="457200" indent="-457200">
              <a:buNone/>
            </a:pPr>
            <a:r>
              <a:rPr lang="en-US" sz="2400" b="1" dirty="0" smtClean="0"/>
              <a:t>2</a:t>
            </a:r>
            <a:r>
              <a:rPr lang="en-US" sz="2400" b="1" dirty="0"/>
              <a:t>.</a:t>
            </a:r>
            <a:r>
              <a:rPr lang="en-US" sz="2400" dirty="0"/>
              <a:t> Cara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praktis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vacuum cleaner. </a:t>
            </a:r>
            <a:r>
              <a:rPr lang="en-US" sz="2400" dirty="0" err="1"/>
              <a:t>Selain</a:t>
            </a:r>
            <a:r>
              <a:rPr lang="en-US" sz="2400" dirty="0"/>
              <a:t> </a:t>
            </a:r>
            <a:r>
              <a:rPr lang="en-US" sz="2400" dirty="0" err="1"/>
              <a:t>praktis</a:t>
            </a:r>
            <a:r>
              <a:rPr lang="en-US" sz="2400" dirty="0"/>
              <a:t>, </a:t>
            </a:r>
            <a:endParaRPr lang="en-US" sz="2400" dirty="0" smtClean="0"/>
          </a:p>
          <a:p>
            <a:pPr marL="457200" indent="-457200">
              <a:buNone/>
            </a:pPr>
            <a:r>
              <a:rPr lang="en-US" sz="2400" dirty="0" err="1" smtClean="0"/>
              <a:t>penggunaan</a:t>
            </a:r>
            <a:r>
              <a:rPr lang="en-US" sz="2400" dirty="0" smtClean="0"/>
              <a:t> </a:t>
            </a:r>
            <a:r>
              <a:rPr lang="en-US" sz="2400" dirty="0"/>
              <a:t>vacuum cleaner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relatif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menghemat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. </a:t>
            </a:r>
            <a:r>
              <a:rPr lang="en-US" sz="2400" dirty="0" err="1"/>
              <a:t>kamu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endParaRPr lang="en-US" sz="2400" dirty="0" smtClean="0"/>
          </a:p>
          <a:p>
            <a:pPr marL="457200" indent="-457200">
              <a:buNone/>
            </a:pP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/>
              <a:t>perawatan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sering</a:t>
            </a:r>
            <a:r>
              <a:rPr lang="en-US" sz="2400" dirty="0"/>
              <a:t> agar </a:t>
            </a:r>
            <a:r>
              <a:rPr lang="en-US" sz="2400" dirty="0" err="1"/>
              <a:t>boneka</a:t>
            </a:r>
            <a:r>
              <a:rPr lang="en-US" sz="2400" dirty="0"/>
              <a:t> </a:t>
            </a:r>
            <a:r>
              <a:rPr lang="en-US" sz="2400" dirty="0" err="1"/>
              <a:t>kamu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terawat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endParaRPr lang="en-US" sz="2400" dirty="0" smtClean="0"/>
          </a:p>
          <a:p>
            <a:pPr marL="457200" indent="-457200">
              <a:buNone/>
            </a:pPr>
            <a:r>
              <a:rPr lang="en-US" sz="2400" dirty="0" err="1" smtClean="0"/>
              <a:t>selalu</a:t>
            </a:r>
            <a:r>
              <a:rPr lang="en-US" sz="2400" dirty="0" smtClean="0"/>
              <a:t> </a:t>
            </a:r>
            <a:r>
              <a:rPr lang="en-US" sz="2400" dirty="0" err="1"/>
              <a:t>tampak</a:t>
            </a:r>
            <a:r>
              <a:rPr lang="en-US" sz="2400" dirty="0"/>
              <a:t> </a:t>
            </a:r>
            <a:r>
              <a:rPr lang="en-US" sz="2400" dirty="0" err="1"/>
              <a:t>bagus</a:t>
            </a:r>
            <a:r>
              <a:rPr lang="en-US" sz="2400" dirty="0"/>
              <a:t>. Paling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minggu</a:t>
            </a:r>
            <a:r>
              <a:rPr lang="en-US" sz="2400" dirty="0"/>
              <a:t> </a:t>
            </a:r>
            <a:r>
              <a:rPr lang="en-US" sz="2400" dirty="0" err="1"/>
              <a:t>sekali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dicoba</a:t>
            </a:r>
            <a:r>
              <a:rPr lang="en-US" sz="2400" dirty="0"/>
              <a:t> </a:t>
            </a:r>
            <a:r>
              <a:rPr lang="en-US" sz="2400" dirty="0" err="1"/>
              <a:t>dirumah</a:t>
            </a:r>
            <a:r>
              <a:rPr lang="en-US" sz="2400" dirty="0"/>
              <a:t> kalian </a:t>
            </a:r>
            <a:endParaRPr lang="en-US" sz="2400" dirty="0" smtClean="0"/>
          </a:p>
          <a:p>
            <a:pPr marL="457200" indent="-457200">
              <a:buNone/>
            </a:pPr>
            <a:r>
              <a:rPr lang="en-US" sz="2400" dirty="0" err="1" smtClean="0"/>
              <a:t>masing-masing</a:t>
            </a:r>
            <a:r>
              <a:rPr lang="en-US" sz="2400" dirty="0" smtClean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terlalu</a:t>
            </a:r>
            <a:r>
              <a:rPr lang="en-US" sz="2400" dirty="0"/>
              <a:t> </a:t>
            </a:r>
            <a:r>
              <a:rPr lang="en-US" sz="2400" dirty="0" err="1"/>
              <a:t>jauh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pergi</a:t>
            </a:r>
            <a:r>
              <a:rPr lang="en-US" sz="2400" dirty="0"/>
              <a:t> </a:t>
            </a:r>
            <a:r>
              <a:rPr lang="en-US" sz="2400" dirty="0" err="1"/>
              <a:t>kerumah</a:t>
            </a:r>
            <a:r>
              <a:rPr lang="en-US" sz="2400" dirty="0"/>
              <a:t> </a:t>
            </a:r>
            <a:r>
              <a:rPr lang="en-US" sz="2400" dirty="0" err="1"/>
              <a:t>perawatan</a:t>
            </a:r>
            <a:r>
              <a:rPr lang="en-US" sz="2400" dirty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915400" cy="6629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 err="1"/>
              <a:t>Menghilangkan</a:t>
            </a:r>
            <a:r>
              <a:rPr lang="en-US" sz="2000" b="1" dirty="0"/>
              <a:t> </a:t>
            </a:r>
            <a:r>
              <a:rPr lang="en-US" sz="2000" b="1" dirty="0" err="1"/>
              <a:t>noda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 smtClean="0"/>
              <a:t>Apabila</a:t>
            </a:r>
            <a:r>
              <a:rPr lang="en-US" sz="2000" dirty="0"/>
              <a:t> 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kesayangan</a:t>
            </a:r>
            <a:r>
              <a:rPr lang="en-US" sz="2000" dirty="0"/>
              <a:t> </a:t>
            </a:r>
            <a:r>
              <a:rPr lang="en-US" sz="2000" dirty="0" err="1"/>
              <a:t>kamu</a:t>
            </a:r>
            <a:r>
              <a:rPr lang="en-US" sz="2000" dirty="0"/>
              <a:t>  </a:t>
            </a:r>
            <a:r>
              <a:rPr lang="en-US" sz="2000" dirty="0" err="1"/>
              <a:t>terkena</a:t>
            </a:r>
            <a:r>
              <a:rPr lang="en-US" sz="2000" dirty="0"/>
              <a:t> </a:t>
            </a:r>
            <a:r>
              <a:rPr lang="en-US" sz="2000" dirty="0" err="1"/>
              <a:t>noda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bercak</a:t>
            </a:r>
            <a:r>
              <a:rPr lang="en-US" sz="2000" dirty="0"/>
              <a:t>. </a:t>
            </a:r>
            <a:r>
              <a:rPr lang="en-US" sz="2000" dirty="0" err="1"/>
              <a:t>Cukup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menggunakan</a:t>
            </a:r>
            <a:r>
              <a:rPr lang="en-US" sz="2000" dirty="0" smtClean="0"/>
              <a:t> </a:t>
            </a:r>
            <a:r>
              <a:rPr lang="en-US" sz="2000" dirty="0" err="1"/>
              <a:t>cara</a:t>
            </a:r>
            <a:r>
              <a:rPr lang="en-US" sz="2000" dirty="0"/>
              <a:t>:</a:t>
            </a:r>
            <a:br>
              <a:rPr lang="en-US" sz="2000" dirty="0"/>
            </a:br>
            <a:endParaRPr lang="en-US" sz="2000" dirty="0" smtClean="0"/>
          </a:p>
          <a:p>
            <a:pPr marL="457200" indent="-457200">
              <a:buNone/>
            </a:pPr>
            <a:r>
              <a:rPr lang="en-US" sz="2000" b="1" dirty="0" smtClean="0"/>
              <a:t>1</a:t>
            </a:r>
            <a:r>
              <a:rPr lang="en-US" sz="2000" dirty="0" smtClean="0"/>
              <a:t>. </a:t>
            </a:r>
            <a:r>
              <a:rPr lang="en-US" sz="2000" dirty="0" err="1" smtClean="0"/>
              <a:t>Perhatikan</a:t>
            </a:r>
            <a:r>
              <a:rPr lang="en-US" sz="2000" dirty="0" smtClean="0"/>
              <a:t> </a:t>
            </a:r>
            <a:r>
              <a:rPr lang="en-US" sz="2000" dirty="0"/>
              <a:t>label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.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label </a:t>
            </a:r>
            <a:r>
              <a:rPr lang="en-US" sz="2000" dirty="0" err="1"/>
              <a:t>tertulis</a:t>
            </a:r>
            <a:r>
              <a:rPr lang="en-US" sz="2000" dirty="0"/>
              <a:t> </a:t>
            </a:r>
            <a:r>
              <a:rPr lang="en-US" sz="2000" dirty="0" err="1"/>
              <a:t>bahwa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bisa</a:t>
            </a:r>
            <a:r>
              <a:rPr lang="en-US" sz="2000" dirty="0" smtClean="0"/>
              <a:t> </a:t>
            </a:r>
            <a:r>
              <a:rPr lang="en-US" sz="2000" dirty="0" err="1"/>
              <a:t>dicuci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mesin</a:t>
            </a:r>
            <a:r>
              <a:rPr lang="en-US" sz="2000" dirty="0"/>
              <a:t> </a:t>
            </a:r>
            <a:r>
              <a:rPr lang="en-US" sz="2000" dirty="0" err="1"/>
              <a:t>cuci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kamu</a:t>
            </a:r>
            <a:r>
              <a:rPr lang="en-US" sz="2000" dirty="0"/>
              <a:t> </a:t>
            </a:r>
            <a:r>
              <a:rPr lang="en-US" sz="2000" dirty="0" err="1"/>
              <a:t>masukan</a:t>
            </a:r>
            <a:r>
              <a:rPr lang="en-US" sz="2000" dirty="0"/>
              <a:t> </a:t>
            </a:r>
            <a:r>
              <a:rPr lang="en-US" sz="2000" dirty="0" err="1"/>
              <a:t>terlebih</a:t>
            </a:r>
            <a:r>
              <a:rPr lang="en-US" sz="2000" dirty="0"/>
              <a:t> </a:t>
            </a:r>
            <a:r>
              <a:rPr lang="en-US" sz="2000" dirty="0" err="1"/>
              <a:t>dahulu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sarung</a:t>
            </a:r>
            <a:r>
              <a:rPr lang="en-US" sz="2000" dirty="0" smtClean="0"/>
              <a:t> </a:t>
            </a:r>
            <a:r>
              <a:rPr lang="en-US" sz="2000" dirty="0" err="1"/>
              <a:t>bantal</a:t>
            </a:r>
            <a:r>
              <a:rPr lang="en-US" sz="2000" dirty="0"/>
              <a:t> </a:t>
            </a:r>
            <a:r>
              <a:rPr lang="en-US" sz="2000" dirty="0" err="1"/>
              <a:t>lalu</a:t>
            </a:r>
            <a:r>
              <a:rPr lang="en-US" sz="2000" dirty="0"/>
              <a:t> </a:t>
            </a:r>
            <a:r>
              <a:rPr lang="en-US" sz="2000" dirty="0" err="1"/>
              <a:t>diikat</a:t>
            </a:r>
            <a:r>
              <a:rPr lang="en-US" sz="2000" dirty="0"/>
              <a:t> 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masukan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mesin</a:t>
            </a:r>
            <a:r>
              <a:rPr lang="en-US" sz="2000" dirty="0"/>
              <a:t> </a:t>
            </a:r>
            <a:r>
              <a:rPr lang="en-US" sz="2000" dirty="0" err="1"/>
              <a:t>cuci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keringkan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menggunakan</a:t>
            </a:r>
            <a:r>
              <a:rPr lang="en-US" sz="2000" dirty="0" smtClean="0"/>
              <a:t> </a:t>
            </a:r>
            <a:r>
              <a:rPr lang="en-US" sz="2000" dirty="0" err="1"/>
              <a:t>pengering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mesin</a:t>
            </a:r>
            <a:r>
              <a:rPr lang="en-US" sz="2000" dirty="0"/>
              <a:t> </a:t>
            </a:r>
            <a:r>
              <a:rPr lang="en-US" sz="2000" dirty="0" err="1"/>
              <a:t>cuci</a:t>
            </a:r>
            <a:r>
              <a:rPr lang="en-US" sz="2000" dirty="0"/>
              <a:t>.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bonekanya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sobek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dijahit</a:t>
            </a:r>
            <a:r>
              <a:rPr lang="en-US" sz="2000" dirty="0" smtClean="0"/>
              <a:t> </a:t>
            </a:r>
            <a:r>
              <a:rPr lang="en-US" sz="2000" dirty="0" err="1"/>
              <a:t>terlebih</a:t>
            </a:r>
            <a:r>
              <a:rPr lang="en-US" sz="2000" dirty="0"/>
              <a:t> </a:t>
            </a:r>
            <a:r>
              <a:rPr lang="en-US" sz="2000" dirty="0" err="1"/>
              <a:t>dahulu</a:t>
            </a:r>
            <a:r>
              <a:rPr lang="en-US" sz="2000" dirty="0"/>
              <a:t> </a:t>
            </a:r>
            <a:r>
              <a:rPr lang="en-US" sz="2000" dirty="0" err="1"/>
              <a:t>khawatir</a:t>
            </a:r>
            <a:r>
              <a:rPr lang="en-US" sz="2000" dirty="0"/>
              <a:t> </a:t>
            </a: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cuci</a:t>
            </a:r>
            <a:r>
              <a:rPr lang="en-US" sz="2000" dirty="0"/>
              <a:t> </a:t>
            </a:r>
            <a:r>
              <a:rPr lang="en-US" sz="2000" dirty="0" err="1"/>
              <a:t>nanti</a:t>
            </a:r>
            <a:r>
              <a:rPr lang="en-US" sz="2000" dirty="0"/>
              <a:t> </a:t>
            </a:r>
            <a:r>
              <a:rPr lang="en-US" sz="2000" dirty="0" err="1"/>
              <a:t>kapas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didalam</a:t>
            </a:r>
            <a:r>
              <a:rPr lang="en-US" sz="2000" dirty="0"/>
              <a:t> </a:t>
            </a:r>
            <a:r>
              <a:rPr lang="en-US" sz="2000" dirty="0" err="1"/>
              <a:t>tubuh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bonekanya</a:t>
            </a:r>
            <a:r>
              <a:rPr lang="en-US" sz="2000" dirty="0" smtClean="0"/>
              <a:t> </a:t>
            </a:r>
            <a:r>
              <a:rPr lang="en-US" sz="2000" dirty="0" err="1"/>
              <a:t>keluar</a:t>
            </a:r>
            <a:r>
              <a:rPr lang="en-US" sz="2000" dirty="0"/>
              <a:t>(</a:t>
            </a:r>
            <a:r>
              <a:rPr lang="en-US" sz="2000" dirty="0" err="1"/>
              <a:t>brodol</a:t>
            </a:r>
            <a:r>
              <a:rPr lang="en-US" sz="2000" dirty="0"/>
              <a:t>).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dikeringkan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mesin</a:t>
            </a:r>
            <a:r>
              <a:rPr lang="en-US" sz="2000" dirty="0"/>
              <a:t> </a:t>
            </a:r>
            <a:r>
              <a:rPr lang="en-US" sz="2000" dirty="0" err="1"/>
              <a:t>cuci</a:t>
            </a:r>
            <a:r>
              <a:rPr lang="en-US" sz="2000" dirty="0"/>
              <a:t> </a:t>
            </a:r>
            <a:r>
              <a:rPr lang="en-US" sz="2000" dirty="0" err="1"/>
              <a:t>lalu</a:t>
            </a:r>
            <a:r>
              <a:rPr lang="en-US" sz="2000" dirty="0"/>
              <a:t> </a:t>
            </a:r>
            <a:r>
              <a:rPr lang="en-US" sz="2000" dirty="0" err="1"/>
              <a:t>jemur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,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sambil</a:t>
            </a:r>
            <a:r>
              <a:rPr lang="en-US" sz="2000" dirty="0" smtClean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dijemur</a:t>
            </a:r>
            <a:r>
              <a:rPr lang="en-US" sz="2000" dirty="0"/>
              <a:t> </a:t>
            </a:r>
            <a:r>
              <a:rPr lang="en-US" sz="2000" dirty="0" err="1"/>
              <a:t>rapikan</a:t>
            </a:r>
            <a:r>
              <a:rPr lang="en-US" sz="2000" dirty="0"/>
              <a:t> </a:t>
            </a:r>
            <a:r>
              <a:rPr lang="en-US" sz="2000" dirty="0" err="1"/>
              <a:t>bulu</a:t>
            </a:r>
            <a:r>
              <a:rPr lang="en-US" sz="2000" dirty="0"/>
              <a:t> </a:t>
            </a:r>
            <a:r>
              <a:rPr lang="en-US" sz="2000" dirty="0" err="1"/>
              <a:t>bonekanya</a:t>
            </a:r>
            <a:r>
              <a:rPr lang="en-US" sz="2000" dirty="0"/>
              <a:t> </a:t>
            </a:r>
            <a:r>
              <a:rPr lang="en-US" sz="2000" dirty="0" err="1"/>
              <a:t>lalu</a:t>
            </a:r>
            <a:r>
              <a:rPr lang="en-US" sz="2000" dirty="0"/>
              <a:t> </a:t>
            </a:r>
            <a:r>
              <a:rPr lang="en-US" sz="2000" dirty="0" err="1"/>
              <a:t>diatur</a:t>
            </a:r>
            <a:r>
              <a:rPr lang="en-US" sz="2000" dirty="0"/>
              <a:t>  </a:t>
            </a:r>
            <a:r>
              <a:rPr lang="en-US" sz="2000" dirty="0" err="1"/>
              <a:t>biar</a:t>
            </a:r>
            <a:r>
              <a:rPr lang="en-US" sz="2000" dirty="0"/>
              <a:t> </a:t>
            </a:r>
            <a:r>
              <a:rPr lang="en-US" sz="2000" dirty="0" err="1"/>
              <a:t>saling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menempel</a:t>
            </a:r>
            <a:r>
              <a:rPr lang="en-US" sz="2000" dirty="0"/>
              <a:t>  </a:t>
            </a:r>
            <a:r>
              <a:rPr lang="en-US" sz="2000" dirty="0" err="1"/>
              <a:t>bulunya</a:t>
            </a:r>
            <a:r>
              <a:rPr lang="en-US" sz="2000" dirty="0" smtClean="0"/>
              <a:t>.</a:t>
            </a:r>
          </a:p>
          <a:p>
            <a:pPr marL="457200" indent="-457200">
              <a:buNone/>
            </a:pPr>
            <a:endParaRPr lang="en-US" sz="2000" dirty="0"/>
          </a:p>
          <a:p>
            <a:pPr marL="457200" indent="-457200">
              <a:buNone/>
            </a:pPr>
            <a:r>
              <a:rPr lang="en-US" sz="2000" b="1" dirty="0"/>
              <a:t>2.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baiknya</a:t>
            </a:r>
            <a:r>
              <a:rPr lang="en-US" sz="2000" dirty="0"/>
              <a:t> </a:t>
            </a:r>
            <a:r>
              <a:rPr lang="en-US" sz="2000" dirty="0" err="1"/>
              <a:t>jangan</a:t>
            </a:r>
            <a:r>
              <a:rPr lang="en-US" sz="2000" dirty="0"/>
              <a:t> </a:t>
            </a:r>
            <a:r>
              <a:rPr lang="en-US" sz="2000" dirty="0" err="1"/>
              <a:t>jemur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dibawah</a:t>
            </a:r>
            <a:r>
              <a:rPr lang="en-US" sz="2000" dirty="0"/>
              <a:t> </a:t>
            </a:r>
            <a:r>
              <a:rPr lang="en-US" sz="2000" dirty="0" err="1"/>
              <a:t>panas</a:t>
            </a:r>
            <a:r>
              <a:rPr lang="en-US" sz="2000" dirty="0"/>
              <a:t> </a:t>
            </a:r>
            <a:r>
              <a:rPr lang="en-US" sz="2000" dirty="0" err="1"/>
              <a:t>terik</a:t>
            </a:r>
            <a:r>
              <a:rPr lang="en-US" sz="2000" dirty="0"/>
              <a:t> </a:t>
            </a:r>
            <a:r>
              <a:rPr lang="en-US" sz="2000" dirty="0" err="1"/>
              <a:t>matahari</a:t>
            </a:r>
            <a:r>
              <a:rPr lang="en-US" sz="2000" dirty="0"/>
              <a:t> </a:t>
            </a:r>
            <a:r>
              <a:rPr lang="en-US" sz="2000" dirty="0" err="1"/>
              <a:t>khawatir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warna</a:t>
            </a:r>
            <a:r>
              <a:rPr lang="en-US" sz="2000" dirty="0" smtClean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jadi</a:t>
            </a:r>
            <a:r>
              <a:rPr lang="en-US" sz="2000" dirty="0"/>
              <a:t> </a:t>
            </a:r>
            <a:r>
              <a:rPr lang="en-US" sz="2000" dirty="0" err="1"/>
              <a:t>memudar</a:t>
            </a:r>
            <a:r>
              <a:rPr lang="en-US" sz="2000" dirty="0"/>
              <a:t>.  </a:t>
            </a:r>
            <a:br>
              <a:rPr lang="en-US" sz="2000" dirty="0"/>
            </a:br>
            <a:endParaRPr lang="en-US" sz="2000" dirty="0"/>
          </a:p>
          <a:p>
            <a:pPr marL="457200" indent="-457200">
              <a:buNone/>
            </a:pP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610600" cy="6477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/>
              <a:t>3.</a:t>
            </a:r>
            <a:r>
              <a:rPr lang="en-US" sz="2000" dirty="0"/>
              <a:t>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ternyata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boleh</a:t>
            </a:r>
            <a:r>
              <a:rPr lang="en-US" sz="2000" dirty="0"/>
              <a:t> </a:t>
            </a:r>
            <a:r>
              <a:rPr lang="en-US" sz="2000" dirty="0" err="1"/>
              <a:t>dicuci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mesin</a:t>
            </a:r>
            <a:r>
              <a:rPr lang="en-US" sz="2000" dirty="0"/>
              <a:t> </a:t>
            </a:r>
            <a:r>
              <a:rPr lang="en-US" sz="2000" dirty="0" err="1"/>
              <a:t>cuci</a:t>
            </a:r>
            <a:r>
              <a:rPr lang="en-US" sz="2000" dirty="0"/>
              <a:t>, </a:t>
            </a:r>
            <a:r>
              <a:rPr lang="en-US" sz="2000" dirty="0" err="1"/>
              <a:t>kamu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malakukan</a:t>
            </a:r>
            <a:r>
              <a:rPr lang="en-US" sz="2000" dirty="0" smtClean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lain </a:t>
            </a:r>
            <a:r>
              <a:rPr lang="en-US" sz="2000" dirty="0" err="1"/>
              <a:t>salah</a:t>
            </a:r>
            <a:r>
              <a:rPr lang="en-US" sz="2000" dirty="0"/>
              <a:t> </a:t>
            </a:r>
            <a:r>
              <a:rPr lang="en-US" sz="2000" dirty="0" err="1"/>
              <a:t>satunya</a:t>
            </a:r>
            <a:r>
              <a:rPr lang="en-US" sz="2000" dirty="0"/>
              <a:t>  </a:t>
            </a:r>
            <a:r>
              <a:rPr lang="en-US" sz="2000" dirty="0" err="1"/>
              <a:t>menggunakan</a:t>
            </a:r>
            <a:r>
              <a:rPr lang="en-US" sz="2000" dirty="0"/>
              <a:t> soda </a:t>
            </a:r>
            <a:r>
              <a:rPr lang="en-US" sz="2000" dirty="0" err="1"/>
              <a:t>kue</a:t>
            </a:r>
            <a:r>
              <a:rPr lang="en-US" sz="2000" dirty="0"/>
              <a:t>. </a:t>
            </a:r>
            <a:r>
              <a:rPr lang="en-US" sz="2000" dirty="0" err="1"/>
              <a:t>Caranya</a:t>
            </a:r>
            <a:r>
              <a:rPr lang="en-US" sz="2000" dirty="0"/>
              <a:t>,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masukkan</a:t>
            </a:r>
            <a:r>
              <a:rPr lang="en-US" sz="2000" dirty="0" smtClean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tas</a:t>
            </a:r>
            <a:r>
              <a:rPr lang="en-US" sz="2000" dirty="0"/>
              <a:t> </a:t>
            </a:r>
            <a:r>
              <a:rPr lang="en-US" sz="2000" dirty="0" err="1"/>
              <a:t>kertas</a:t>
            </a:r>
            <a:r>
              <a:rPr lang="en-US" sz="2000" dirty="0"/>
              <a:t> (paper bag), </a:t>
            </a:r>
            <a:r>
              <a:rPr lang="en-US" sz="2000" dirty="0" err="1"/>
              <a:t>kemudian</a:t>
            </a:r>
            <a:r>
              <a:rPr lang="en-US" sz="2000" dirty="0"/>
              <a:t> </a:t>
            </a:r>
            <a:r>
              <a:rPr lang="en-US" sz="2000" dirty="0" err="1"/>
              <a:t>taburi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soda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kue</a:t>
            </a:r>
            <a:r>
              <a:rPr lang="en-US" sz="2000" dirty="0" smtClean="0"/>
              <a:t> </a:t>
            </a:r>
            <a:r>
              <a:rPr lang="en-US" sz="2000" dirty="0" err="1"/>
              <a:t>secukupnya</a:t>
            </a:r>
            <a:r>
              <a:rPr lang="en-US" sz="2000" dirty="0"/>
              <a:t>. </a:t>
            </a:r>
            <a:r>
              <a:rPr lang="en-US" sz="2000" dirty="0" err="1"/>
              <a:t>Guncang-guncangkan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kiri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kanana</a:t>
            </a:r>
            <a:r>
              <a:rPr lang="en-US" sz="2000" dirty="0"/>
              <a:t> </a:t>
            </a:r>
            <a:r>
              <a:rPr lang="en-US" sz="2000" dirty="0" err="1"/>
              <a:t>tas</a:t>
            </a:r>
            <a:r>
              <a:rPr lang="en-US" sz="2000" dirty="0"/>
              <a:t> </a:t>
            </a:r>
            <a:r>
              <a:rPr lang="en-US" sz="2000" dirty="0" err="1"/>
              <a:t>kertas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tersebut</a:t>
            </a:r>
            <a:r>
              <a:rPr lang="en-US" sz="2000" dirty="0"/>
              <a:t>  </a:t>
            </a:r>
            <a:r>
              <a:rPr lang="en-US" sz="2000" dirty="0" err="1"/>
              <a:t>sehingga</a:t>
            </a:r>
            <a:r>
              <a:rPr lang="en-US" sz="2000" dirty="0"/>
              <a:t> soda </a:t>
            </a:r>
            <a:r>
              <a:rPr lang="en-US" sz="2000" dirty="0" err="1"/>
              <a:t>kue</a:t>
            </a:r>
            <a:r>
              <a:rPr lang="en-US" sz="2000" dirty="0"/>
              <a:t> </a:t>
            </a:r>
            <a:r>
              <a:rPr lang="en-US" sz="2000" dirty="0" err="1"/>
              <a:t>menempel</a:t>
            </a:r>
            <a:r>
              <a:rPr lang="en-US" sz="2000" dirty="0"/>
              <a:t> rata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tubuh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. </a:t>
            </a:r>
            <a:r>
              <a:rPr lang="en-US" sz="2000" dirty="0" err="1"/>
              <a:t>Diamkan</a:t>
            </a:r>
            <a:r>
              <a:rPr lang="en-US" sz="2000" dirty="0"/>
              <a:t> </a:t>
            </a:r>
            <a:r>
              <a:rPr lang="en-US" sz="2000" dirty="0" err="1"/>
              <a:t>selama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kurang</a:t>
            </a:r>
            <a:r>
              <a:rPr lang="en-US" sz="2000" dirty="0" smtClean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jam. </a:t>
            </a:r>
            <a:r>
              <a:rPr lang="en-US" sz="2000" dirty="0" err="1"/>
              <a:t>Kemudian</a:t>
            </a:r>
            <a:r>
              <a:rPr lang="en-US" sz="2000" dirty="0"/>
              <a:t> </a:t>
            </a:r>
            <a:r>
              <a:rPr lang="en-US" sz="2000" dirty="0" err="1"/>
              <a:t>bersihkan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handuk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lap </a:t>
            </a:r>
            <a:r>
              <a:rPr lang="en-US" sz="2000" dirty="0" err="1"/>
              <a:t>kering</a:t>
            </a:r>
            <a:r>
              <a:rPr lang="en-US" sz="2000" dirty="0"/>
              <a:t> yang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lembut</a:t>
            </a:r>
            <a:r>
              <a:rPr lang="en-US" sz="2000" dirty="0"/>
              <a:t>. </a:t>
            </a:r>
            <a:br>
              <a:rPr lang="en-US" sz="2000" dirty="0"/>
            </a:br>
            <a:endParaRPr lang="en-US" sz="2000" dirty="0"/>
          </a:p>
          <a:p>
            <a:pPr>
              <a:buNone/>
            </a:pPr>
            <a:r>
              <a:rPr lang="en-US" sz="2000" b="1" dirty="0"/>
              <a:t>4.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tua</a:t>
            </a:r>
            <a:r>
              <a:rPr lang="en-US" sz="2000" dirty="0"/>
              <a:t> </a:t>
            </a:r>
            <a:r>
              <a:rPr lang="en-US" sz="2000" dirty="0" err="1"/>
              <a:t>lakukan</a:t>
            </a:r>
            <a:r>
              <a:rPr lang="en-US" sz="2000" dirty="0"/>
              <a:t> </a:t>
            </a:r>
            <a:r>
              <a:rPr lang="en-US" sz="2000" dirty="0" err="1"/>
              <a:t>pembersihan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  </a:t>
            </a:r>
            <a:r>
              <a:rPr lang="en-US" sz="2000" dirty="0" err="1"/>
              <a:t>menggunakan</a:t>
            </a:r>
            <a:r>
              <a:rPr lang="en-US" sz="2000" dirty="0"/>
              <a:t> baking 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soda</a:t>
            </a:r>
            <a:r>
              <a:rPr lang="en-US" sz="2000" dirty="0"/>
              <a:t>. </a:t>
            </a:r>
            <a:r>
              <a:rPr lang="en-US" sz="2000" dirty="0" err="1"/>
              <a:t>Penggunaan</a:t>
            </a:r>
            <a:r>
              <a:rPr lang="en-US" sz="2000" dirty="0"/>
              <a:t> Softener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membahayakan</a:t>
            </a:r>
            <a:r>
              <a:rPr lang="en-US" sz="2000" dirty="0"/>
              <a:t> </a:t>
            </a:r>
            <a:r>
              <a:rPr lang="en-US" sz="2000" dirty="0" err="1"/>
              <a:t>warna</a:t>
            </a:r>
            <a:r>
              <a:rPr lang="en-US" sz="2000" dirty="0"/>
              <a:t> </a:t>
            </a:r>
            <a:r>
              <a:rPr lang="en-US" sz="2000" dirty="0" err="1"/>
              <a:t>asli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, </a:t>
            </a:r>
            <a:r>
              <a:rPr lang="en-US" sz="2000" dirty="0" err="1"/>
              <a:t>hindari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penggunaan</a:t>
            </a:r>
            <a:r>
              <a:rPr lang="en-US" sz="2000" dirty="0" smtClean="0"/>
              <a:t> </a:t>
            </a:r>
            <a:r>
              <a:rPr lang="en-US" sz="2000" dirty="0"/>
              <a:t>softener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pelembut</a:t>
            </a:r>
            <a:r>
              <a:rPr lang="en-US" sz="2000" dirty="0"/>
              <a:t> </a:t>
            </a:r>
            <a:r>
              <a:rPr lang="en-US" sz="2000" dirty="0" err="1"/>
              <a:t>pakaian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melunturkan</a:t>
            </a:r>
            <a:r>
              <a:rPr lang="en-US" sz="2000" dirty="0"/>
              <a:t> </a:t>
            </a:r>
            <a:r>
              <a:rPr lang="en-US" sz="2000" dirty="0" err="1"/>
              <a:t>warna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boneka</a:t>
            </a:r>
            <a:r>
              <a:rPr lang="en-US" sz="2000" dirty="0"/>
              <a:t>.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kusut</a:t>
            </a:r>
            <a:r>
              <a:rPr lang="en-US" sz="2000" dirty="0"/>
              <a:t>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bersihkan</a:t>
            </a:r>
            <a:r>
              <a:rPr lang="en-US" sz="2000" dirty="0"/>
              <a:t>, </a:t>
            </a:r>
            <a:r>
              <a:rPr lang="en-US" sz="2000" dirty="0" err="1"/>
              <a:t>gunakan</a:t>
            </a:r>
            <a:r>
              <a:rPr lang="en-US" sz="2000" dirty="0"/>
              <a:t> </a:t>
            </a:r>
            <a:r>
              <a:rPr lang="en-US" sz="2000" dirty="0" err="1"/>
              <a:t>tangan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merapikannya</a:t>
            </a:r>
            <a:r>
              <a:rPr lang="en-US" sz="2000" dirty="0" smtClean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gunakan</a:t>
            </a:r>
            <a:r>
              <a:rPr lang="en-US" sz="2000" dirty="0"/>
              <a:t> </a:t>
            </a:r>
            <a:r>
              <a:rPr lang="en-US" sz="2000" dirty="0" err="1"/>
              <a:t>sisir</a:t>
            </a:r>
            <a:r>
              <a:rPr lang="en-US" sz="2000" dirty="0"/>
              <a:t>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jarang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tipe</a:t>
            </a:r>
            <a:r>
              <a:rPr lang="en-US" sz="2000" dirty="0"/>
              <a:t> </a:t>
            </a:r>
            <a:r>
              <a:rPr lang="en-US" sz="2000" dirty="0" err="1"/>
              <a:t>lurus</a:t>
            </a:r>
            <a:r>
              <a:rPr lang="en-US" sz="2000" dirty="0"/>
              <a:t>, </a:t>
            </a:r>
            <a:r>
              <a:rPr lang="en-US" sz="2000" dirty="0" err="1"/>
              <a:t>bukan</a:t>
            </a:r>
            <a:r>
              <a:rPr lang="en-US" sz="2000" dirty="0"/>
              <a:t> </a:t>
            </a:r>
            <a:r>
              <a:rPr lang="en-US" sz="2000" dirty="0" err="1"/>
              <a:t>tipe</a:t>
            </a:r>
            <a:r>
              <a:rPr lang="en-US" sz="2000" dirty="0"/>
              <a:t> brush agar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bulu</a:t>
            </a:r>
            <a:r>
              <a:rPr lang="en-US" sz="2000" dirty="0" smtClean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kembali</a:t>
            </a:r>
            <a:r>
              <a:rPr lang="en-US" sz="2000" dirty="0"/>
              <a:t> </a:t>
            </a:r>
            <a:r>
              <a:rPr lang="en-US" sz="2000" dirty="0" err="1"/>
              <a:t>lembut</a:t>
            </a:r>
            <a:r>
              <a:rPr lang="en-US" sz="2000" dirty="0"/>
              <a:t>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semula</a:t>
            </a:r>
            <a:r>
              <a:rPr lang="en-US" sz="2000" dirty="0"/>
              <a:t>.</a:t>
            </a:r>
          </a:p>
          <a:p>
            <a:pPr>
              <a:buNone/>
            </a:pPr>
            <a:endParaRPr 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200"/>
            <a:ext cx="8686800" cy="6629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 err="1"/>
              <a:t>Teknik</a:t>
            </a:r>
            <a:r>
              <a:rPr lang="en-US" sz="2000" b="1" dirty="0"/>
              <a:t> </a:t>
            </a:r>
            <a:r>
              <a:rPr lang="en-US" sz="2000" b="1" dirty="0" err="1"/>
              <a:t>Penyimpanan</a:t>
            </a:r>
            <a:r>
              <a:rPr lang="en-US" sz="2000" b="1" dirty="0"/>
              <a:t> yang </a:t>
            </a:r>
            <a:r>
              <a:rPr lang="en-US" sz="2000" b="1" dirty="0" err="1"/>
              <a:t>baik</a:t>
            </a:r>
            <a:r>
              <a:rPr lang="en-US" sz="2000" b="1" dirty="0"/>
              <a:t> </a:t>
            </a:r>
            <a:r>
              <a:rPr lang="en-US" sz="2000" b="1" dirty="0" err="1"/>
              <a:t>pada</a:t>
            </a:r>
            <a:r>
              <a:rPr lang="en-US" sz="2000" b="1" dirty="0"/>
              <a:t> </a:t>
            </a:r>
            <a:r>
              <a:rPr lang="en-US" sz="2000" b="1" dirty="0" err="1" smtClean="0"/>
              <a:t>boneka</a:t>
            </a:r>
            <a:r>
              <a:rPr lang="en-US" sz="2000" b="1" dirty="0" smtClean="0"/>
              <a:t> :</a:t>
            </a:r>
          </a:p>
          <a:p>
            <a:pPr>
              <a:buNone/>
            </a:pPr>
            <a:endParaRPr lang="en-US" sz="2000" dirty="0"/>
          </a:p>
          <a:p>
            <a:pPr marL="457200" indent="-457200">
              <a:buNone/>
            </a:pPr>
            <a:r>
              <a:rPr lang="en-US" sz="2000" b="1" dirty="0" smtClean="0"/>
              <a:t>1.</a:t>
            </a:r>
            <a:r>
              <a:rPr lang="en-US" sz="2000" dirty="0" smtClean="0"/>
              <a:t>Sediakan </a:t>
            </a:r>
            <a:r>
              <a:rPr lang="en-US" sz="2000" dirty="0" err="1"/>
              <a:t>tempat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ruangan</a:t>
            </a:r>
            <a:r>
              <a:rPr lang="en-US" sz="2000" dirty="0"/>
              <a:t> yang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menyimpan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koleksi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endParaRPr lang="en-US" sz="2000" dirty="0" smtClean="0"/>
          </a:p>
          <a:p>
            <a:pPr marL="457200" indent="-457200">
              <a:buNone/>
            </a:pPr>
            <a:r>
              <a:rPr lang="en-US" sz="2000" dirty="0" err="1" smtClean="0"/>
              <a:t>mudengan</a:t>
            </a:r>
            <a:r>
              <a:rPr lang="en-US" sz="2000" dirty="0" smtClean="0"/>
              <a:t> </a:t>
            </a:r>
            <a:r>
              <a:rPr lang="en-US" sz="2000" dirty="0" err="1"/>
              <a:t>rapi</a:t>
            </a:r>
            <a:r>
              <a:rPr lang="en-US" sz="2000" dirty="0"/>
              <a:t> </a:t>
            </a:r>
          </a:p>
          <a:p>
            <a:pPr>
              <a:buNone/>
            </a:pPr>
            <a:r>
              <a:rPr lang="en-US" sz="2000" b="1" dirty="0"/>
              <a:t>2</a:t>
            </a:r>
            <a:r>
              <a:rPr lang="en-US" sz="2000" dirty="0"/>
              <a:t>. </a:t>
            </a:r>
            <a:r>
              <a:rPr lang="en-US" sz="2000" dirty="0" err="1"/>
              <a:t>Masukkan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kedalan</a:t>
            </a:r>
            <a:r>
              <a:rPr lang="en-US" sz="2000" dirty="0"/>
              <a:t> </a:t>
            </a:r>
            <a:r>
              <a:rPr lang="en-US" sz="2000" dirty="0" err="1"/>
              <a:t>kantong</a:t>
            </a:r>
            <a:r>
              <a:rPr lang="en-US" sz="2000" dirty="0"/>
              <a:t> </a:t>
            </a:r>
            <a:r>
              <a:rPr lang="en-US" sz="2000" dirty="0" err="1"/>
              <a:t>bineka</a:t>
            </a:r>
            <a:r>
              <a:rPr lang="en-US" sz="2000" dirty="0"/>
              <a:t> yang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tekstur</a:t>
            </a:r>
            <a:r>
              <a:rPr lang="en-US" sz="2000" dirty="0"/>
              <a:t> </a:t>
            </a:r>
            <a:r>
              <a:rPr lang="en-US" sz="2000" dirty="0" err="1"/>
              <a:t>kain</a:t>
            </a:r>
            <a:r>
              <a:rPr lang="en-US" sz="2000" dirty="0"/>
              <a:t>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jarring </a:t>
            </a:r>
            <a:r>
              <a:rPr lang="en-US" sz="2000" dirty="0" err="1"/>
              <a:t>jarring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begitu</a:t>
            </a:r>
            <a:r>
              <a:rPr lang="en-US" sz="2000" dirty="0"/>
              <a:t> </a:t>
            </a:r>
            <a:r>
              <a:rPr lang="en-US" sz="2000" dirty="0" err="1"/>
              <a:t>udara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lembab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kantong</a:t>
            </a:r>
            <a:endParaRPr lang="en-US" sz="2000" dirty="0"/>
          </a:p>
          <a:p>
            <a:pPr>
              <a:buNone/>
            </a:pPr>
            <a:r>
              <a:rPr lang="en-US" sz="2000" b="1" dirty="0"/>
              <a:t>3.</a:t>
            </a:r>
            <a:r>
              <a:rPr lang="en-US" sz="2000" dirty="0"/>
              <a:t> </a:t>
            </a:r>
            <a:r>
              <a:rPr lang="en-US" sz="2000" dirty="0" err="1"/>
              <a:t>Simpan</a:t>
            </a:r>
            <a:r>
              <a:rPr lang="en-US" sz="2000" dirty="0"/>
              <a:t> </a:t>
            </a:r>
            <a:r>
              <a:rPr lang="en-US" sz="2000" dirty="0" err="1"/>
              <a:t>boneka</a:t>
            </a:r>
            <a:r>
              <a:rPr lang="en-US" sz="2000" dirty="0"/>
              <a:t> </a:t>
            </a:r>
            <a:r>
              <a:rPr lang="en-US" sz="2000" dirty="0" err="1"/>
              <a:t>koleksimu</a:t>
            </a:r>
            <a:r>
              <a:rPr lang="en-US" sz="2000" dirty="0"/>
              <a:t>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tempat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berdebu</a:t>
            </a:r>
            <a:r>
              <a:rPr lang="en-US" sz="2000" dirty="0"/>
              <a:t> </a:t>
            </a:r>
            <a:r>
              <a:rPr lang="en-US" sz="2000" dirty="0" err="1"/>
              <a:t>apabila</a:t>
            </a:r>
            <a:r>
              <a:rPr lang="en-US" sz="2000" dirty="0"/>
              <a:t> </a:t>
            </a:r>
            <a:r>
              <a:rPr lang="en-US" sz="2000" dirty="0" err="1"/>
              <a:t>kemungkinan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buNone/>
            </a:pP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berdebu</a:t>
            </a:r>
            <a:r>
              <a:rPr lang="en-US" sz="2000" dirty="0"/>
              <a:t> </a:t>
            </a:r>
            <a:r>
              <a:rPr lang="en-US" sz="2000" dirty="0" err="1"/>
              <a:t>bersihkanlah</a:t>
            </a:r>
            <a:r>
              <a:rPr lang="en-US" sz="2000" dirty="0"/>
              <a:t> minimal 1 </a:t>
            </a:r>
            <a:r>
              <a:rPr lang="en-US" sz="2000" dirty="0" err="1"/>
              <a:t>minggu</a:t>
            </a:r>
            <a:r>
              <a:rPr lang="en-US" sz="2000" dirty="0"/>
              <a:t> </a:t>
            </a:r>
            <a:r>
              <a:rPr lang="en-US" sz="2000" dirty="0" err="1"/>
              <a:t>sekali</a:t>
            </a:r>
            <a:endParaRPr lang="en-US" sz="2000" dirty="0"/>
          </a:p>
          <a:p>
            <a:pPr>
              <a:buNone/>
            </a:pPr>
            <a:endParaRPr 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b="1" dirty="0" smtClean="0"/>
          </a:p>
          <a:p>
            <a:pPr algn="ctr">
              <a:buNone/>
            </a:pPr>
            <a:endParaRPr lang="en-US" b="1" dirty="0"/>
          </a:p>
          <a:p>
            <a:pPr algn="ctr">
              <a:buNone/>
            </a:pPr>
            <a:r>
              <a:rPr lang="en-US" b="1" dirty="0" smtClean="0"/>
              <a:t>SELESAI</a:t>
            </a:r>
          </a:p>
          <a:p>
            <a:pPr algn="ctr">
              <a:buNone/>
            </a:pPr>
            <a:r>
              <a:rPr lang="en-US" b="1" dirty="0" smtClean="0"/>
              <a:t>SEMOGA BERMANFAAT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280</Words>
  <Application>Microsoft Office PowerPoint</Application>
  <PresentationFormat>On-screen Show (4:3)</PresentationFormat>
  <Paragraphs>70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CARA-CARA MERAWAT BONEKA</vt:lpstr>
      <vt:lpstr>Slide 2</vt:lpstr>
      <vt:lpstr>Slide 3</vt:lpstr>
      <vt:lpstr>Slide 4</vt:lpstr>
      <vt:lpstr>Slide 5</vt:lpstr>
      <vt:lpstr>Slide 6</vt:lpstr>
      <vt:lpstr>Slide 7</vt:lpstr>
    </vt:vector>
  </TitlesOfParts>
  <Company>http://sharingcentre.info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CARA-CARA MERAWAT BONEKA</dc:title>
  <dc:creator>Activated User</dc:creator>
  <cp:lastModifiedBy>Activated User</cp:lastModifiedBy>
  <cp:revision>2</cp:revision>
  <dcterms:created xsi:type="dcterms:W3CDTF">2012-06-15T04:16:27Z</dcterms:created>
  <dcterms:modified xsi:type="dcterms:W3CDTF">2012-06-15T04:29:26Z</dcterms:modified>
</cp:coreProperties>
</file>