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CA981-7223-4DE2-BA2D-55A15E541A6A}" type="datetimeFigureOut">
              <a:rPr lang="en-US" smtClean="0"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F7B06-FC5C-4DFC-BC8B-68E6FA56CA8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52400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524000" y="0"/>
            <a:ext cx="15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48000" y="0"/>
            <a:ext cx="152400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72000" y="0"/>
            <a:ext cx="15240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96000" y="0"/>
            <a:ext cx="1524000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620000" y="0"/>
            <a:ext cx="1524000" cy="6858000"/>
          </a:xfrm>
          <a:prstGeom prst="rect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57200" y="3058180"/>
            <a:ext cx="1257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Consolas" pitchFamily="49" charset="0"/>
              </a:rPr>
              <a:t>A R T I   D A R I   W A R N A  - W A R N A</a:t>
            </a:r>
            <a:endParaRPr lang="en-US" sz="2800" b="1" dirty="0">
              <a:latin typeface="Consolas" pitchFamily="49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752600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Warna</a:t>
            </a:r>
            <a:r>
              <a:rPr lang="en-US" sz="2800" b="1" dirty="0"/>
              <a:t> </a:t>
            </a:r>
            <a:r>
              <a:rPr lang="en-US" sz="2800" b="1" dirty="0" err="1"/>
              <a:t>Biru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err="1"/>
              <a:t>Jika</a:t>
            </a:r>
            <a:r>
              <a:rPr lang="en-US" sz="2800" dirty="0"/>
              <a:t> </a:t>
            </a:r>
            <a:r>
              <a:rPr lang="en-US" sz="2800" dirty="0" err="1"/>
              <a:t>kamu</a:t>
            </a:r>
            <a:r>
              <a:rPr lang="en-US" sz="2800" dirty="0"/>
              <a:t> </a:t>
            </a:r>
            <a:r>
              <a:rPr lang="en-US" sz="2800" dirty="0" err="1"/>
              <a:t>menyukai</a:t>
            </a:r>
            <a:r>
              <a:rPr lang="en-US" sz="2800" dirty="0"/>
              <a:t> </a:t>
            </a:r>
            <a:r>
              <a:rPr lang="en-US" sz="2800" dirty="0" err="1"/>
              <a:t>warna</a:t>
            </a:r>
            <a:r>
              <a:rPr lang="en-US" sz="2800" dirty="0"/>
              <a:t> </a:t>
            </a:r>
            <a:r>
              <a:rPr lang="en-US" sz="2800" dirty="0" err="1"/>
              <a:t>biru</a:t>
            </a:r>
            <a:r>
              <a:rPr lang="en-US" sz="2800" dirty="0"/>
              <a:t>,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kamu</a:t>
            </a:r>
            <a:r>
              <a:rPr lang="en-US" sz="2800" dirty="0"/>
              <a:t> </a:t>
            </a:r>
            <a:r>
              <a:rPr lang="en-US" sz="2800" dirty="0" err="1"/>
              <a:t>termasuk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tipe</a:t>
            </a:r>
            <a:r>
              <a:rPr lang="en-US" sz="2800" dirty="0"/>
              <a:t> </a:t>
            </a:r>
            <a:r>
              <a:rPr lang="en-US" sz="2800" dirty="0" err="1"/>
              <a:t>pemurung</a:t>
            </a:r>
            <a:r>
              <a:rPr lang="en-US" sz="2800" dirty="0"/>
              <a:t>, </a:t>
            </a:r>
            <a:r>
              <a:rPr lang="en-US" sz="2800" dirty="0" err="1"/>
              <a:t>selalu</a:t>
            </a:r>
            <a:r>
              <a:rPr lang="en-US" sz="2800" dirty="0"/>
              <a:t> </a:t>
            </a:r>
            <a:r>
              <a:rPr lang="en-US" sz="2800" dirty="0" err="1"/>
              <a:t>menyenangkan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selalu</a:t>
            </a:r>
            <a:r>
              <a:rPr lang="en-US" sz="2800" dirty="0"/>
              <a:t> </a:t>
            </a:r>
            <a:r>
              <a:rPr lang="en-US" sz="2800" dirty="0" err="1"/>
              <a:t>bertindak</a:t>
            </a:r>
            <a:r>
              <a:rPr lang="en-US" sz="2800" dirty="0"/>
              <a:t> </a:t>
            </a:r>
            <a:r>
              <a:rPr lang="en-US" sz="2800" dirty="0" err="1"/>
              <a:t>pasif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segala</a:t>
            </a:r>
            <a:r>
              <a:rPr lang="en-US" sz="2800" dirty="0"/>
              <a:t> </a:t>
            </a:r>
            <a:r>
              <a:rPr lang="en-US" sz="2800" dirty="0" err="1"/>
              <a:t>hal</a:t>
            </a:r>
            <a:r>
              <a:rPr lang="en-US" sz="2800" dirty="0"/>
              <a:t>. </a:t>
            </a:r>
            <a:r>
              <a:rPr lang="en-US" sz="2800" dirty="0" err="1"/>
              <a:t>Mendambakan</a:t>
            </a:r>
            <a:r>
              <a:rPr lang="en-US" sz="2800" dirty="0"/>
              <a:t> </a:t>
            </a:r>
            <a:r>
              <a:rPr lang="en-US" sz="2800" dirty="0" err="1"/>
              <a:t>ketenangan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ketentraman</a:t>
            </a:r>
            <a:r>
              <a:rPr lang="en-US" sz="2800" dirty="0"/>
              <a:t>. </a:t>
            </a:r>
            <a:r>
              <a:rPr lang="en-US" sz="2800" dirty="0" err="1"/>
              <a:t>Kamu</a:t>
            </a:r>
            <a:r>
              <a:rPr lang="en-US" sz="2800" dirty="0"/>
              <a:t> </a:t>
            </a:r>
            <a:r>
              <a:rPr lang="en-US" sz="2800" dirty="0" err="1"/>
              <a:t>selalu</a:t>
            </a:r>
            <a:r>
              <a:rPr lang="en-US" sz="2800" dirty="0"/>
              <a:t> </a:t>
            </a:r>
            <a:r>
              <a:rPr lang="en-US" sz="2800" dirty="0" err="1"/>
              <a:t>mendapat</a:t>
            </a:r>
            <a:r>
              <a:rPr lang="en-US" sz="2800" dirty="0"/>
              <a:t> </a:t>
            </a:r>
            <a:r>
              <a:rPr lang="en-US" sz="2800" dirty="0" err="1"/>
              <a:t>kesulitan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pergaulan</a:t>
            </a:r>
            <a:r>
              <a:rPr lang="en-US" sz="2800" dirty="0"/>
              <a:t>. </a:t>
            </a:r>
            <a:r>
              <a:rPr lang="en-US" sz="2800" dirty="0" err="1"/>
              <a:t>Demikian</a:t>
            </a:r>
            <a:r>
              <a:rPr lang="en-US" sz="2800" dirty="0"/>
              <a:t> pula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bercinta</a:t>
            </a:r>
            <a:r>
              <a:rPr lang="en-US" sz="2800" dirty="0"/>
              <a:t> </a:t>
            </a:r>
            <a:r>
              <a:rPr lang="en-US" sz="2800" dirty="0" err="1"/>
              <a:t>karena</a:t>
            </a:r>
            <a:r>
              <a:rPr lang="en-US" sz="2800" dirty="0"/>
              <a:t> </a:t>
            </a:r>
            <a:r>
              <a:rPr lang="en-US" sz="2800" dirty="0" err="1"/>
              <a:t>kamu</a:t>
            </a:r>
            <a:r>
              <a:rPr lang="en-US" sz="2800" dirty="0"/>
              <a:t> </a:t>
            </a:r>
            <a:r>
              <a:rPr lang="en-US" sz="2800" dirty="0" err="1"/>
              <a:t>pintar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menyembunyikan</a:t>
            </a:r>
            <a:r>
              <a:rPr lang="en-US" sz="2800" dirty="0"/>
              <a:t> </a:t>
            </a:r>
            <a:r>
              <a:rPr lang="en-US" sz="2800" dirty="0" err="1"/>
              <a:t>perasaan</a:t>
            </a:r>
            <a:r>
              <a:rPr lang="en-US" sz="2800" dirty="0"/>
              <a:t>.</a:t>
            </a:r>
          </a:p>
          <a:p>
            <a:pPr algn="ctr"/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12837"/>
            <a:ext cx="8382000" cy="5745163"/>
          </a:xfrm>
        </p:spPr>
        <p:txBody>
          <a:bodyPr/>
          <a:lstStyle/>
          <a:p>
            <a:pPr algn="ctr">
              <a:buNone/>
            </a:pP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Hijau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kesukaan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hijau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romantik</a:t>
            </a:r>
            <a:r>
              <a:rPr lang="en-US" dirty="0"/>
              <a:t>, </a:t>
            </a:r>
            <a:r>
              <a:rPr lang="en-US" dirty="0" err="1"/>
              <a:t>menyukai</a:t>
            </a:r>
            <a:r>
              <a:rPr lang="en-US" dirty="0"/>
              <a:t> </a:t>
            </a:r>
            <a:r>
              <a:rPr lang="en-US" dirty="0" err="1"/>
              <a:t>keindahan</a:t>
            </a:r>
            <a:r>
              <a:rPr lang="en-US" dirty="0"/>
              <a:t>, </a:t>
            </a:r>
            <a:r>
              <a:rPr lang="en-US" dirty="0" err="1"/>
              <a:t>menyenangi</a:t>
            </a:r>
            <a:r>
              <a:rPr lang="en-US" dirty="0"/>
              <a:t> </a:t>
            </a:r>
            <a:r>
              <a:rPr lang="en-US" dirty="0" err="1"/>
              <a:t>alam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udara</a:t>
            </a:r>
            <a:r>
              <a:rPr lang="en-US" dirty="0"/>
              <a:t> yang </a:t>
            </a:r>
            <a:r>
              <a:rPr lang="en-US" dirty="0" err="1"/>
              <a:t>sejuk</a:t>
            </a:r>
            <a:r>
              <a:rPr lang="en-US" dirty="0"/>
              <a:t>.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yang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memegang</a:t>
            </a:r>
            <a:r>
              <a:rPr lang="en-US" dirty="0"/>
              <a:t> </a:t>
            </a:r>
            <a:r>
              <a:rPr lang="en-US" dirty="0" err="1"/>
              <a:t>prinsip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bercinta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mengidam-idamkan</a:t>
            </a:r>
            <a:r>
              <a:rPr lang="en-US" dirty="0"/>
              <a:t> </a:t>
            </a:r>
            <a:r>
              <a:rPr lang="en-US" dirty="0" err="1"/>
              <a:t>calon</a:t>
            </a:r>
            <a:r>
              <a:rPr lang="en-US" dirty="0"/>
              <a:t> </a:t>
            </a:r>
            <a:r>
              <a:rPr lang="en-US" dirty="0" err="1"/>
              <a:t>teman</a:t>
            </a:r>
            <a:r>
              <a:rPr lang="en-US" dirty="0"/>
              <a:t> </a:t>
            </a:r>
            <a:r>
              <a:rPr lang="en-US" dirty="0" err="1"/>
              <a:t>hidup</a:t>
            </a:r>
            <a:r>
              <a:rPr lang="en-US" dirty="0"/>
              <a:t> yang </a:t>
            </a:r>
            <a:r>
              <a:rPr lang="en-US" dirty="0" err="1"/>
              <a:t>penuh</a:t>
            </a:r>
            <a:r>
              <a:rPr lang="en-US" dirty="0"/>
              <a:t> </a:t>
            </a:r>
            <a:r>
              <a:rPr lang="en-US" dirty="0" err="1"/>
              <a:t>toleransi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dipercaya</a:t>
            </a:r>
            <a:r>
              <a:rPr lang="en-US" dirty="0"/>
              <a:t>.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10600" cy="6629400"/>
          </a:xfrm>
        </p:spPr>
        <p:txBody>
          <a:bodyPr/>
          <a:lstStyle/>
          <a:p>
            <a:pPr algn="ctr">
              <a:buNone/>
            </a:pP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Kuning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Kesukaan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kuning</a:t>
            </a:r>
            <a:r>
              <a:rPr lang="en-US" dirty="0"/>
              <a:t> </a:t>
            </a:r>
            <a:r>
              <a:rPr lang="en-US" dirty="0" err="1"/>
              <a:t>menandakan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optimis</a:t>
            </a:r>
            <a:r>
              <a:rPr lang="en-US" dirty="0"/>
              <a:t>.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periang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senang</a:t>
            </a:r>
            <a:r>
              <a:rPr lang="en-US" dirty="0"/>
              <a:t> </a:t>
            </a:r>
            <a:r>
              <a:rPr lang="en-US" dirty="0" err="1"/>
              <a:t>bergaul</a:t>
            </a:r>
            <a:r>
              <a:rPr lang="en-US" dirty="0"/>
              <a:t>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penampilan</a:t>
            </a:r>
            <a:r>
              <a:rPr lang="en-US" dirty="0"/>
              <a:t> yang </a:t>
            </a:r>
            <a:r>
              <a:rPr lang="en-US" dirty="0" err="1"/>
              <a:t>loyo</a:t>
            </a:r>
            <a:r>
              <a:rPr lang="en-US" dirty="0"/>
              <a:t>.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tolong-menolong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menolong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kewajiban</a:t>
            </a:r>
            <a:r>
              <a:rPr lang="en-US" dirty="0"/>
              <a:t> </a:t>
            </a:r>
            <a:r>
              <a:rPr lang="en-US" dirty="0" err="1"/>
              <a:t>mutlak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.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meremehkan</a:t>
            </a:r>
            <a:r>
              <a:rPr lang="en-US" dirty="0"/>
              <a:t> </a:t>
            </a:r>
            <a:r>
              <a:rPr lang="en-US" dirty="0" err="1"/>
              <a:t>siapapun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, </a:t>
            </a:r>
            <a:r>
              <a:rPr lang="en-US" dirty="0" err="1"/>
              <a:t>walaupun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dungu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bloon</a:t>
            </a:r>
            <a:r>
              <a:rPr lang="en-US" dirty="0"/>
              <a:t>.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36637"/>
            <a:ext cx="8458200" cy="5821363"/>
          </a:xfrm>
        </p:spPr>
        <p:txBody>
          <a:bodyPr/>
          <a:lstStyle/>
          <a:p>
            <a:pPr algn="ctr">
              <a:buNone/>
            </a:pP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Ungu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Kalo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Ungu</a:t>
            </a:r>
            <a:r>
              <a:rPr lang="en-US" dirty="0"/>
              <a:t> (Violet)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favorit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yang </a:t>
            </a:r>
            <a:r>
              <a:rPr lang="en-US" dirty="0" err="1"/>
              <a:t>benar-benar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biasa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menghadapi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depan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ragu-ragu</a:t>
            </a:r>
            <a:r>
              <a:rPr lang="en-US" dirty="0"/>
              <a:t>,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dikerjakan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yang </a:t>
            </a:r>
            <a:r>
              <a:rPr lang="en-US" dirty="0" err="1"/>
              <a:t>terbaik</a:t>
            </a:r>
            <a:r>
              <a:rPr lang="en-US" dirty="0"/>
              <a:t>.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pandai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jaman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bercinta</a:t>
            </a:r>
            <a:r>
              <a:rPr lang="en-US" dirty="0"/>
              <a:t>,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merekalah</a:t>
            </a:r>
            <a:r>
              <a:rPr lang="en-US" dirty="0"/>
              <a:t> yang </a:t>
            </a:r>
            <a:r>
              <a:rPr lang="en-US" dirty="0" err="1"/>
              <a:t>kuat</a:t>
            </a:r>
            <a:r>
              <a:rPr lang="en-US" dirty="0"/>
              <a:t> mental yang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mendekati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kekasih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.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41437"/>
            <a:ext cx="8458200" cy="5821363"/>
          </a:xfrm>
        </p:spPr>
        <p:txBody>
          <a:bodyPr/>
          <a:lstStyle/>
          <a:p>
            <a:pPr algn="ctr">
              <a:buNone/>
            </a:pP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Putih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menyukai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putih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yang </a:t>
            </a:r>
            <a:r>
              <a:rPr lang="en-US" dirty="0" err="1"/>
              <a:t>dilahirkan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sempurna</a:t>
            </a:r>
            <a:r>
              <a:rPr lang="en-US" dirty="0"/>
              <a:t>,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mengagumi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angun</a:t>
            </a:r>
            <a:r>
              <a:rPr lang="en-US" dirty="0"/>
              <a:t>,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idealis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moral </a:t>
            </a:r>
            <a:r>
              <a:rPr lang="en-US" dirty="0" err="1"/>
              <a:t>kamu</a:t>
            </a:r>
            <a:r>
              <a:rPr lang="en-US" dirty="0"/>
              <a:t> yang </a:t>
            </a:r>
            <a:r>
              <a:rPr lang="en-US" dirty="0" err="1"/>
              <a:t>teramat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. </a:t>
            </a:r>
            <a:r>
              <a:rPr lang="en-US" dirty="0" err="1"/>
              <a:t>Tak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angkuh</a:t>
            </a:r>
            <a:r>
              <a:rPr lang="en-US" dirty="0"/>
              <a:t>, </a:t>
            </a:r>
            <a:r>
              <a:rPr lang="en-US" dirty="0" err="1"/>
              <a:t>senang</a:t>
            </a:r>
            <a:r>
              <a:rPr lang="en-US" dirty="0"/>
              <a:t> </a:t>
            </a:r>
            <a:r>
              <a:rPr lang="en-US" dirty="0" err="1"/>
              <a:t>menolong</a:t>
            </a:r>
            <a:r>
              <a:rPr lang="en-US" dirty="0"/>
              <a:t> </a:t>
            </a:r>
            <a:r>
              <a:rPr lang="en-US" dirty="0" err="1"/>
              <a:t>siapa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bantuan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.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93837"/>
            <a:ext cx="8382000" cy="5821363"/>
          </a:xfrm>
        </p:spPr>
        <p:txBody>
          <a:bodyPr/>
          <a:lstStyle/>
          <a:p>
            <a:pPr algn="ctr">
              <a:buNone/>
            </a:pPr>
            <a:r>
              <a:rPr lang="en-US" b="1" dirty="0" err="1">
                <a:solidFill>
                  <a:schemeClr val="bg1"/>
                </a:solidFill>
              </a:rPr>
              <a:t>Warna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Hitam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Kamu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termasuk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tipe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orang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sangat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lincah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dalam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hal-hal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tertentu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saja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Kalo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kamu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berada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dilingkungan</a:t>
            </a:r>
            <a:r>
              <a:rPr lang="en-US" dirty="0">
                <a:solidFill>
                  <a:schemeClr val="bg1"/>
                </a:solidFill>
              </a:rPr>
              <a:t> yang </a:t>
            </a:r>
            <a:r>
              <a:rPr lang="en-US" dirty="0" err="1">
                <a:solidFill>
                  <a:schemeClr val="bg1"/>
                </a:solidFill>
              </a:rPr>
              <a:t>tidak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disukai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maka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kamu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akan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menjadi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murung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Kamu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selalu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tampil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menarik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rapi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cukup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banyak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lawan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jenis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berusaha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mengejar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merebut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cinta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kamu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algn="ctr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93837"/>
            <a:ext cx="8686800" cy="5745163"/>
          </a:xfrm>
        </p:spPr>
        <p:txBody>
          <a:bodyPr/>
          <a:lstStyle/>
          <a:p>
            <a:pPr algn="ctr">
              <a:buNone/>
            </a:pP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Merah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berwibawa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senang</a:t>
            </a:r>
            <a:r>
              <a:rPr lang="en-US" dirty="0"/>
              <a:t> </a:t>
            </a:r>
            <a:r>
              <a:rPr lang="en-US" dirty="0" err="1"/>
              <a:t>mengayomi</a:t>
            </a:r>
            <a:r>
              <a:rPr lang="en-US" dirty="0"/>
              <a:t> </a:t>
            </a:r>
            <a:r>
              <a:rPr lang="en-US" dirty="0" err="1"/>
              <a:t>teman</a:t>
            </a:r>
            <a:r>
              <a:rPr lang="en-US" dirty="0"/>
              <a:t> yang </a:t>
            </a:r>
            <a:r>
              <a:rPr lang="en-US" dirty="0" err="1"/>
              <a:t>lemah</a:t>
            </a:r>
            <a:r>
              <a:rPr lang="en-US" dirty="0"/>
              <a:t>. </a:t>
            </a:r>
            <a:r>
              <a:rPr lang="en-US" dirty="0" err="1"/>
              <a:t>Walau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kali </a:t>
            </a:r>
            <a:r>
              <a:rPr lang="en-US" dirty="0" err="1"/>
              <a:t>bergaul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bercanda</a:t>
            </a:r>
            <a:r>
              <a:rPr lang="en-US" dirty="0"/>
              <a:t>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menahan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.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cinta</a:t>
            </a:r>
            <a:r>
              <a:rPr lang="en-US" dirty="0"/>
              <a:t>,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.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yang </a:t>
            </a:r>
            <a:r>
              <a:rPr lang="en-US" dirty="0" err="1"/>
              <a:t>sulit</a:t>
            </a:r>
            <a:r>
              <a:rPr lang="en-US" dirty="0"/>
              <a:t> </a:t>
            </a:r>
            <a:r>
              <a:rPr lang="en-US" dirty="0" err="1"/>
              <a:t>jatuh</a:t>
            </a:r>
            <a:r>
              <a:rPr lang="en-US" dirty="0"/>
              <a:t> </a:t>
            </a:r>
            <a:r>
              <a:rPr lang="en-US" dirty="0" err="1"/>
              <a:t>cinta</a:t>
            </a:r>
            <a:r>
              <a:rPr lang="en-US" dirty="0"/>
              <a:t>.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3008293"/>
            <a:ext cx="8305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/>
              <a:t>Sumber</a:t>
            </a:r>
            <a:r>
              <a:rPr lang="en-US" sz="2800" dirty="0"/>
              <a:t> : indospiritual.com</a:t>
            </a:r>
          </a:p>
          <a:p>
            <a:pPr algn="ctr"/>
            <a:endParaRPr lang="en-U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36</Words>
  <Application>Microsoft Office PowerPoint</Application>
  <PresentationFormat>On-screen Show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http://sharingcentre.info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Activated User</dc:creator>
  <cp:lastModifiedBy>Activated User</cp:lastModifiedBy>
  <cp:revision>3</cp:revision>
  <dcterms:created xsi:type="dcterms:W3CDTF">2012-06-20T01:06:11Z</dcterms:created>
  <dcterms:modified xsi:type="dcterms:W3CDTF">2012-06-20T01:28:36Z</dcterms:modified>
</cp:coreProperties>
</file>